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7" d="100"/>
          <a:sy n="67" d="100"/>
        </p:scale>
        <p:origin x="54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1865765"/>
              </p:ext>
            </p:extLst>
          </p:nvPr>
        </p:nvGraphicFramePr>
        <p:xfrm>
          <a:off x="307975" y="250163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11, 2022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12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938767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11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5-10 м/с. Ауа температурасы түнде 2-4, күндіз 9-11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12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11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12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18602</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2494</cp:revision>
  <cp:lastPrinted>2021-07-01T07:38:07Z</cp:lastPrinted>
  <dcterms:created xsi:type="dcterms:W3CDTF">2018-03-27T06:03:00Z</dcterms:created>
  <dcterms:modified xsi:type="dcterms:W3CDTF">2022-11-10T09:23:45Z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