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4-9 м/с. Температура воздуха ночью 1-3 мороза, днем  2-4 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0-2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826337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741" y="287681"/>
            <a:ext cx="44101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НМУ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  <a:p>
            <a:pPr algn="ctr"/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13889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2531</cp:revision>
  <cp:lastPrinted>2021-02-03T11:37:00Z</cp:lastPrinted>
  <dcterms:created xsi:type="dcterms:W3CDTF">2018-03-27T06:03:00Z</dcterms:created>
  <dcterms:modified xsi:type="dcterms:W3CDTF">2022-11-10T09:25:44Z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