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F810D1-91C8-4752-840F-9339DB374AF0}" v="2" dt="2022-10-29T10:08:23.1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3-8 м/с. Температура воздуха ночью 2-4 мороза, днем 0-2 тепла. 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ноября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1-3 мороза. 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826337"/>
              </p:ext>
            </p:extLst>
          </p:nvPr>
        </p:nvGraphicFramePr>
        <p:xfrm>
          <a:off x="5095876" y="4071942"/>
          <a:ext cx="464347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642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ноября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ноября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41032" y="61594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5741" y="287681"/>
            <a:ext cx="44101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  <a:p>
            <a:pPr algn="ctr"/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13884</TotalTime>
  <Words>609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2529</cp:revision>
  <cp:lastPrinted>2021-02-03T11:37:00Z</cp:lastPrinted>
  <dcterms:created xsi:type="dcterms:W3CDTF">2018-03-27T06:03:00Z</dcterms:created>
  <dcterms:modified xsi:type="dcterms:W3CDTF">2022-11-09T08:39:49Z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