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962989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1988840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небольшой снег.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юго-западный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4-6, днем 1-3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снег. Ветер юго-западный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285293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14743</TotalTime>
  <Words>602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2470</cp:revision>
  <cp:lastPrinted>2021-07-01T03:56:27Z</cp:lastPrinted>
  <dcterms:created xsi:type="dcterms:W3CDTF">2018-03-27T06:03:00Z</dcterms:created>
  <dcterms:modified xsi:type="dcterms:W3CDTF">2022-11-09T09:14:34Z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