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72092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09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           </a:t>
            </a:r>
            <a:r>
              <a:rPr lang="ru-RU" sz="1200" dirty="0" smtClean="0"/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и утром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kk-KZ" sz="1200" dirty="0" smtClean="0">
                <a:latin typeface="Times New Roman"/>
                <a:ea typeface="Calibri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9700" y="61237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14214</TotalTime>
  <Words>590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2763</cp:revision>
  <cp:lastPrinted>2022-11-09T06:19:18Z</cp:lastPrinted>
  <dcterms:created xsi:type="dcterms:W3CDTF">2018-03-27T06:03:00Z</dcterms:created>
  <dcterms:modified xsi:type="dcterms:W3CDTF">2022-11-09T09:13:22Z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