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1" d="100"/>
          <a:sy n="71" d="100"/>
        </p:scale>
        <p:origin x="3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2811508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10, ночью 11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09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восточный, юго-восточный 7-12 м/с. Температура воздуха ночью 3-5, днем 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11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восточный, юго-восточный 5-10 м/с. Температура воздуха ночью 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15828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2456</cp:revision>
  <cp:lastPrinted>2021-10-15T03:50:29Z</cp:lastPrinted>
  <dcterms:created xsi:type="dcterms:W3CDTF">2018-03-27T06:03:00Z</dcterms:created>
  <dcterms:modified xsi:type="dcterms:W3CDTF">2022-11-09T08:33:12Z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