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131674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chemeClr val="tx2">
                              <a:lumMod val="75000"/>
                            </a:schemeClr>
                          </a:solidFill>
                          <a:latin typeface="Times New Roman" panose="02020603050405020304" pitchFamily="18" charset="0"/>
                          <a:cs typeface="Times New Roman" panose="02020603050405020304" pitchFamily="18" charset="0"/>
                        </a:rPr>
                        <a:t>Петропавл</a:t>
                      </a: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313 </a:t>
                      </a: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225034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332656"/>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Кей уақытта қар. Күндіз </a:t>
            </a:r>
            <a:r>
              <a:rPr lang="kk-KZ" sz="1100" smtClean="0">
                <a:latin typeface="Times New Roman" pitchFamily="18" charset="0"/>
                <a:cs typeface="Times New Roman" pitchFamily="18" charset="0"/>
              </a:rPr>
              <a:t>жаяу бұрқасын, </a:t>
            </a:r>
            <a:r>
              <a:rPr lang="kk-KZ" sz="1100" dirty="0" smtClean="0">
                <a:latin typeface="Times New Roman" pitchFamily="18" charset="0"/>
                <a:cs typeface="Times New Roman" pitchFamily="18" charset="0"/>
              </a:rPr>
              <a:t>коқтайғақ. Оңтүстік-батыстан жел </a:t>
            </a:r>
            <a:r>
              <a:rPr lang="kk-KZ" sz="1100" dirty="0">
                <a:latin typeface="Times New Roman" pitchFamily="18" charset="0"/>
                <a:cs typeface="Times New Roman" pitchFamily="18" charset="0"/>
              </a:rPr>
              <a:t>соғады, күші 9-14, </a:t>
            </a:r>
            <a:r>
              <a:rPr lang="kk-KZ" sz="1100" dirty="0" smtClean="0">
                <a:latin typeface="Times New Roman" pitchFamily="18" charset="0"/>
                <a:cs typeface="Times New Roman" pitchFamily="18" charset="0"/>
              </a:rPr>
              <a:t>күндіз екпіні  </a:t>
            </a:r>
            <a:r>
              <a:rPr lang="kk-KZ" sz="1100" dirty="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0-2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градус жылы.</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11 </a:t>
            </a:r>
            <a:r>
              <a:rPr lang="kk-KZ"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11 </a:t>
            </a:r>
            <a:r>
              <a:rPr lang="kk-KZ" sz="1100" b="1" dirty="0" smtClean="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09</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Қар. Оңтүстік-батыстан жел </a:t>
            </a:r>
            <a:r>
              <a:rPr lang="kk-KZ" sz="1100" dirty="0">
                <a:latin typeface="Times New Roman" pitchFamily="18" charset="0"/>
                <a:cs typeface="Times New Roman" pitchFamily="18" charset="0"/>
              </a:rPr>
              <a:t>соғады, </a:t>
            </a:r>
            <a:r>
              <a:rPr lang="ru-RU" sz="1100" dirty="0" err="1">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10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қарашаға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0455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13098</TotalTime>
  <Words>571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2432</cp:revision>
  <cp:lastPrinted>2021-07-01T03:56:27Z</cp:lastPrinted>
  <dcterms:created xsi:type="dcterms:W3CDTF">2018-03-27T06:03:00Z</dcterms:created>
  <dcterms:modified xsi:type="dcterms:W3CDTF">2022-11-09T09:05:23Z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