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AFAE528-3AC7-409E-89B8-D4628A1D340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795413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394CD-AF66-4151-9F60-0DB88F6BD5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C350C-3AEE-49E0-82EE-750DCBAEDC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1A015-F7B4-4BC9-93A3-7DF34B91C9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E14E5-2674-4488-BD22-8A232EEABF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6B56F-DF2A-4BE4-AD7A-B38EFE123C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2C2CB-4D85-48B6-A59F-6ED0555165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BD99-4993-402B-82CE-87A61A55ED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99DC3-304C-43D1-B510-D4137C5FEA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F4ED0-25ED-4CF8-BCC7-9BC211AFF6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A0FEC-847F-4794-97AF-73BD5B24A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BBA04-E1A2-46D5-BABD-96D59CD321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4EE2932-2716-41E9-B44B-1F4AB9707B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31</a:t>
            </a:r>
            <a:r>
              <a:rPr lang="ru-RU" altLang="zh-CN" sz="1600" b="1" i="1">
                <a:solidFill>
                  <a:srgbClr val="002060"/>
                </a:solidFill>
                <a:cs typeface="宋体"/>
              </a:rPr>
              <a:t>3</a:t>
            </a: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09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10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1-3 мороза, днем 4-6 тепла.</a:t>
            </a:r>
            <a:r>
              <a:rPr lang="ru-RU"/>
              <a:t> </a:t>
            </a:r>
          </a:p>
          <a:p>
            <a:pPr algn="ctr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11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11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северо-восточный 0-5 м/с. Температура воздуха 0-2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09 ноября, ночью 10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но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1430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121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0,6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03265" y="3416538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209248"/>
            <a:ext cx="44799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b="1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14679</TotalTime>
  <Words>791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2793</cp:revision>
  <cp:lastPrinted>2021-07-01T09:11:30Z</cp:lastPrinted>
  <dcterms:created xsi:type="dcterms:W3CDTF">2018-03-27T06:03:00Z</dcterms:created>
  <dcterms:modified xsi:type="dcterms:W3CDTF">2022-11-09T08:43:13Z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