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706194172"/>
              </p:ext>
            </p:extLst>
          </p:nvPr>
        </p:nvGraphicFramePr>
        <p:xfrm>
          <a:off x="344488" y="6392863"/>
          <a:ext cx="4465638" cy="27649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7649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631073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10 ч. 09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снег. Ветер 6-11 м/с. Температура воздуха ночью и днем около 0 градусов.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ноября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около 0 градусов.</a:t>
            </a:r>
          </a:p>
          <a:p>
            <a:pPr lvl="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87420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14158</TotalTime>
  <Words>546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2402</cp:revision>
  <cp:lastPrinted>2021-07-01T03:56:27Z</cp:lastPrinted>
  <dcterms:created xsi:type="dcterms:W3CDTF">2018-03-27T06:03:00Z</dcterms:created>
  <dcterms:modified xsi:type="dcterms:W3CDTF">2022-11-09T08:58:36Z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