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0962230"/>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09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200" dirty="0" smtClean="0">
                <a:latin typeface="Times New Roman" pitchFamily="18" charset="0"/>
                <a:cs typeface="Times New Roman" pitchFamily="18" charset="0"/>
              </a:rPr>
              <a:t>     Көшпелі бұлтты, жауын-шашынсыз </a:t>
            </a:r>
            <a:r>
              <a:rPr lang="uz-Cyrl-UZ" sz="1200" dirty="0" smtClean="0">
                <a:latin typeface="Times New Roman" pitchFamily="18" charset="0"/>
                <a:cs typeface="Times New Roman" pitchFamily="18" charset="0"/>
              </a:rPr>
              <a:t>болады. Түнде кей уақытта тұман түседі. Шығыстан </a:t>
            </a:r>
            <a:r>
              <a:rPr lang="kk-KZ" sz="1200" dirty="0" smtClean="0">
                <a:latin typeface="Times New Roman" pitchFamily="18" charset="0"/>
                <a:cs typeface="Times New Roman" pitchFamily="18" charset="0"/>
              </a:rPr>
              <a:t>жел соғады, күші 3-8 м/с. Ауа температурасы түнде 2-4 градус аяз, күндіз 9-11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10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11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uz-Cyrl-UZ" sz="1200" dirty="0" smtClean="0">
                <a:latin typeface="Times New Roman" pitchFamily="18" charset="0"/>
                <a:cs typeface="Times New Roman" pitchFamily="18" charset="0"/>
              </a:rPr>
              <a:t>болады. Түнде кей уақытта тұман түседі. Шығыстан </a:t>
            </a:r>
            <a:r>
              <a:rPr lang="kk-KZ" sz="1200" dirty="0" smtClean="0">
                <a:latin typeface="Times New Roman" pitchFamily="18" charset="0"/>
                <a:cs typeface="Times New Roman" pitchFamily="18" charset="0"/>
              </a:rPr>
              <a:t>жел соғады, күші 3-8 м/с Ауа температурасы 0-2 градус 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288002" y="280978"/>
            <a:ext cx="4601619"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13290</TotalTime>
  <Words>592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2560</cp:revision>
  <cp:lastPrinted>2021-07-01T03:56:27Z</cp:lastPrinted>
  <dcterms:created xsi:type="dcterms:W3CDTF">2018-03-27T06:03:00Z</dcterms:created>
  <dcterms:modified xsi:type="dcterms:W3CDTF">2022-11-09T09:20:05Z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