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351728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46256"/>
            <a:ext cx="4798916" cy="152349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10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10 ноября 2022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 мороза, днем 0-2 тепла.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11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ноября до 09 ч. 11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Снег. Ветер юго-западный 9-14 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10 ноября , ночью 11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Кабдуалиева М.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615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2907</cp:revision>
  <cp:lastPrinted>2021-11-30T05:55:24Z</cp:lastPrinted>
  <dcterms:created xsi:type="dcterms:W3CDTF">2018-03-27T06:03:00Z</dcterms:created>
  <dcterms:modified xsi:type="dcterms:W3CDTF">2022-11-09T09:03:37Z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