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22645818"/>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56036"/>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72441008"/>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10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Жел оңтүстіктен, оңтүстік-батыстан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a:solidFill>
                  <a:srgbClr val="000000"/>
                </a:solidFill>
                <a:latin typeface="Times New Roman" panose="02020603050405020304" pitchFamily="18" charset="0"/>
                <a:cs typeface="Times New Roman" panose="02020603050405020304" pitchFamily="18" charset="0"/>
                <a:sym typeface="+mn-ea"/>
              </a:rPr>
              <a:t>қарашаға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1" y="230137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smtClean="0">
                <a:solidFill>
                  <a:prstClr val="black"/>
                </a:solidFill>
                <a:latin typeface="Times New Roman" panose="02020603050405020304" pitchFamily="18" charset="0"/>
                <a:cs typeface="Times New Roman" panose="02020603050405020304" pitchFamily="18" charset="0"/>
              </a:rPr>
              <a:t>қарашадан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1420" y="336297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43553"/>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16952</TotalTime>
  <Words>555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2536</cp:revision>
  <cp:lastPrinted>2021-07-01T03:56:27Z</cp:lastPrinted>
  <dcterms:created xsi:type="dcterms:W3CDTF">2018-03-27T06:03:00Z</dcterms:created>
  <dcterms:modified xsi:type="dcterms:W3CDTF">2022-11-09T09:08:59Z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