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1" d="100"/>
          <a:sy n="71" d="100"/>
        </p:scale>
        <p:origin x="414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78286774"/>
              </p:ext>
            </p:extLst>
          </p:nvPr>
        </p:nvGraphicFramePr>
        <p:xfrm>
          <a:off x="307975" y="257364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№313</a:t>
                      </a:r>
                      <a:endParaRPr lang="zh-CN" altLang="x-none" sz="1400" b="1" i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ноября 2022 года</a:t>
                      </a:r>
                      <a:endParaRPr lang="zh-CN" altLang="x-none" sz="1200" b="1" i="1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08907" y="2543800"/>
            <a:ext cx="4680169" cy="769441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 ноября</a:t>
            </a:r>
            <a:r>
              <a:rPr lang="en-US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11 ноября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</a:t>
            </a:r>
            <a:r>
              <a:rPr lang="ru-RU" sz="11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2700" y="395770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09 ноября 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65183736"/>
              </p:ext>
            </p:extLst>
          </p:nvPr>
        </p:nvGraphicFramePr>
        <p:xfrm>
          <a:off x="5003459" y="4467426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0822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86075653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93844"/>
            <a:ext cx="4824412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10 ноября 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ноября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10 ноября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44000" algn="just"/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Ветер юго-западный 9-14 м/с. Температура воздуха ночью 1-3, днём 3-5 тепла.</a:t>
            </a:r>
            <a:endParaRPr lang="ru-RU" alt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11 ноября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b="1" dirty="0" smtClean="0">
                <a:latin typeface="Times New Roman" pitchFamily="18" charset="0"/>
                <a:cs typeface="Times New Roman" pitchFamily="18" charset="0"/>
              </a:rPr>
              <a:t>                                    с 20 ч. 10 ноября </a:t>
            </a:r>
            <a:r>
              <a:rPr lang="ru-RU" sz="11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ч. 11 ноября</a:t>
            </a:r>
          </a:p>
          <a:p>
            <a:pPr lvl="0" indent="144000" algn="just">
              <a:spcAft>
                <a:spcPts val="0"/>
              </a:spcAft>
            </a:pP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</a:t>
            </a:r>
            <a:r>
              <a:rPr lang="kk-KZ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9-14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Температура воздуха ночью 1-3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>
              <a:spcAft>
                <a:spcPts val="0"/>
              </a:spcAft>
            </a:pP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08907" y="3407827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404762"/>
            <a:ext cx="4291013" cy="1744847"/>
            <a:chOff x="531521" y="3984610"/>
            <a:chExt cx="4291013" cy="191373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6" y="4230642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Астана,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6396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 М.С.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17011</TotalTime>
  <Words>593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2831</cp:revision>
  <cp:lastPrinted>2021-07-01T03:56:27Z</cp:lastPrinted>
  <dcterms:created xsi:type="dcterms:W3CDTF">2018-03-27T06:03:00Z</dcterms:created>
  <dcterms:modified xsi:type="dcterms:W3CDTF">2022-11-09T09:17:13Z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