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356545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09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10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a:latin typeface="Times New Roman"/>
                <a:ea typeface="Calibri"/>
              </a:rPr>
              <a:t>және таңертең </a:t>
            </a:r>
            <a:r>
              <a:rPr lang="kk-KZ" sz="1200" dirty="0" smtClean="0">
                <a:solidFill>
                  <a:prstClr val="black"/>
                </a:solidFill>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 Сол</a:t>
            </a:r>
            <a:r>
              <a:rPr lang="kk-KZ" sz="1200" dirty="0">
                <a:solidFill>
                  <a:prstClr val="black"/>
                </a:solidFill>
                <a:latin typeface="Times New Roman"/>
                <a:ea typeface="Calibri"/>
              </a:rPr>
              <a:t>түстік-шығыстан жел соғады, күші 9-14 </a:t>
            </a:r>
            <a:r>
              <a:rPr lang="kk-KZ" sz="1200" dirty="0">
                <a:solidFill>
                  <a:prstClr val="black"/>
                </a:solidFill>
                <a:latin typeface="Times New Roman" pitchFamily="18" charset="0"/>
                <a:cs typeface="Times New Roman" pitchFamily="18" charset="0"/>
              </a:rPr>
              <a:t>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 Сол</a:t>
            </a:r>
            <a:r>
              <a:rPr lang="kk-KZ" sz="1200" dirty="0">
                <a:solidFill>
                  <a:prstClr val="black"/>
                </a:solidFill>
                <a:latin typeface="Times New Roman"/>
                <a:ea typeface="Calibri"/>
              </a:rPr>
              <a:t>түстік-шығыстан жел соғады, күші 9-14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2-4 градус аяз </a:t>
            </a:r>
            <a:r>
              <a:rPr lang="kk-KZ" sz="1200" dirty="0">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250553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14189</TotalTime>
  <Words>574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2757</cp:revision>
  <cp:lastPrinted>2022-11-09T06:22:19Z</cp:lastPrinted>
  <dcterms:created xsi:type="dcterms:W3CDTF">2018-03-27T06:03:00Z</dcterms:created>
  <dcterms:modified xsi:type="dcterms:W3CDTF">2022-11-09T09:13:24Z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