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2024213"/>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48571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125091"/>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09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Жауын-шашынсыз. Онтүстік</a:t>
            </a:r>
            <a:r>
              <a:rPr lang="kk-KZ" sz="1100" dirty="0">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2-4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rPr>
              <a:t>, күндіз 0-2 жылы.</a:t>
            </a:r>
          </a:p>
          <a:p>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Қар. </a:t>
            </a:r>
            <a:r>
              <a:rPr lang="kk-KZ" sz="1100" dirty="0">
                <a:latin typeface="Times New Roman" panose="02020603050405020304" pitchFamily="18" charset="0"/>
                <a:ea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 күші 9-14 </a:t>
            </a:r>
            <a:r>
              <a:rPr lang="kk-KZ" sz="1100" dirty="0">
                <a:latin typeface="Times New Roman" panose="02020603050405020304" pitchFamily="18" charset="0"/>
                <a:ea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rPr>
              <a:t>температурасы 1-3 </a:t>
            </a:r>
            <a:r>
              <a:rPr lang="kk-KZ" sz="1100" kern="1400" dirty="0">
                <a:solidFill>
                  <a:srgbClr val="000000"/>
                </a:solidFill>
                <a:latin typeface="Times New Roman" panose="02020603050405020304" pitchFamily="18" charset="0"/>
                <a:ea typeface="Times New Roman" panose="02020603050405020304" pitchFamily="18" charset="0"/>
              </a:rPr>
              <a:t>аяз.</a:t>
            </a:r>
          </a:p>
          <a:p>
            <a:pPr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арашанда</a:t>
            </a:r>
            <a:r>
              <a:rPr lang="ru-RU" sz="1200" dirty="0">
                <a:solidFill>
                  <a:schemeClr val="tx1"/>
                </a:solidFill>
                <a:latin typeface="Times New Roman" panose="02020603050405020304" pitchFamily="18" charset="0"/>
                <a:cs typeface="Times New Roman" panose="02020603050405020304" pitchFamily="18" charset="0"/>
              </a:rPr>
              <a:t>, 11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Кабдуалиева М. </a:t>
            </a:r>
            <a:r>
              <a:rPr lang="kk-KZ" altLang="ru-RU" sz="1200" b="1" i="1" dirty="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17735</TotalTime>
  <Words>563</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2949</cp:revision>
  <cp:lastPrinted>2022-05-31T05:49:59Z</cp:lastPrinted>
  <dcterms:created xsi:type="dcterms:W3CDTF">2018-03-27T06:03:00Z</dcterms:created>
  <dcterms:modified xsi:type="dcterms:W3CDTF">2022-11-09T09:03:43Z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