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revisionInfo.xml" ContentType="application/vnd.ms-powerpoint.revisioninfo+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8FD6990-095E-4C49-8A02-0EE9B43E645A}" v="1" dt="2022-10-29T10:08:27.090"/>
  </p1510:revLst>
</p1510:revInfo>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1" d="100"/>
          <a:sy n="71" d="100"/>
        </p:scale>
        <p:origin x="414"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10" Type="http://schemas.microsoft.com/office/2015/10/relationships/revisionInfo" Target="revisionInfo.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24450153"/>
              </p:ext>
            </p:extLst>
          </p:nvPr>
        </p:nvGraphicFramePr>
        <p:xfrm>
          <a:off x="307975" y="2636528"/>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2882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313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9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53000" y="114300"/>
            <a:ext cx="4857784" cy="2123658"/>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lvl="0" algn="ctr"/>
            <a:r>
              <a:rPr lang="kk-KZ" altLang="ru-RU" sz="1200" b="1" dirty="0" smtClean="0">
                <a:latin typeface="Times New Roman" pitchFamily="18" charset="0"/>
                <a:cs typeface="Times New Roman" pitchFamily="18" charset="0"/>
              </a:rPr>
              <a:t>10 қарашаға арналған </a:t>
            </a:r>
            <a:r>
              <a:rPr lang="kk-KZ" altLang="ru-RU" sz="1200" b="1" dirty="0">
                <a:latin typeface="Times New Roman" pitchFamily="18" charset="0"/>
                <a:cs typeface="Times New Roman" pitchFamily="18" charset="0"/>
              </a:rPr>
              <a:t>ауа-райы болжамы</a:t>
            </a:r>
            <a:endParaRPr lang="ru-RU" altLang="ru-RU" sz="1200" b="1" dirty="0">
              <a:latin typeface="Times New Roman" pitchFamily="18" charset="0"/>
              <a:cs typeface="Times New Roman" pitchFamily="18" charset="0"/>
            </a:endParaRPr>
          </a:p>
          <a:p>
            <a:pPr lvl="0" algn="ctr"/>
            <a:r>
              <a:rPr lang="ru-RU" altLang="ru-RU" sz="1200" b="1" dirty="0">
                <a:solidFill>
                  <a:srgbClr val="000000"/>
                </a:solidFill>
                <a:latin typeface="Times New Roman" pitchFamily="18" charset="0"/>
                <a:cs typeface="Times New Roman" pitchFamily="18" charset="0"/>
              </a:rPr>
              <a:t>2022 </a:t>
            </a:r>
            <a:r>
              <a:rPr lang="ru-RU" altLang="ru-RU" sz="1200" b="1" dirty="0" err="1">
                <a:solidFill>
                  <a:srgbClr val="000000"/>
                </a:solidFill>
                <a:latin typeface="Times New Roman" pitchFamily="18" charset="0"/>
                <a:cs typeface="Times New Roman" pitchFamily="18" charset="0"/>
              </a:rPr>
              <a:t>жылғы </a:t>
            </a:r>
            <a:r>
              <a:rPr lang="ru-RU" altLang="ru-RU" sz="1200" b="1" dirty="0" smtClean="0">
                <a:solidFill>
                  <a:srgbClr val="000000"/>
                </a:solidFill>
                <a:latin typeface="Times New Roman" pitchFamily="18" charset="0"/>
                <a:cs typeface="Times New Roman" pitchFamily="18" charset="0"/>
              </a:rPr>
              <a:t>9 </a:t>
            </a:r>
            <a:r>
              <a:rPr lang="kk-KZ" altLang="ru-RU" sz="1200" b="1" dirty="0" smtClean="0">
                <a:solidFill>
                  <a:srgbClr val="000000"/>
                </a:solidFill>
                <a:latin typeface="Times New Roman" pitchFamily="18" charset="0"/>
                <a:cs typeface="Times New Roman" pitchFamily="18" charset="0"/>
              </a:rPr>
              <a:t>қараша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20-дан </a:t>
            </a:r>
            <a:r>
              <a:rPr lang="kk-KZ" altLang="ru-RU" sz="1200" b="1" dirty="0" smtClean="0">
                <a:solidFill>
                  <a:srgbClr val="000000"/>
                </a:solidFill>
                <a:latin typeface="Times New Roman" pitchFamily="18" charset="0"/>
                <a:cs typeface="Times New Roman" pitchFamily="18" charset="0"/>
              </a:rPr>
              <a:t>10 қараша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20-ға </a:t>
            </a:r>
            <a:r>
              <a:rPr lang="ru-RU" altLang="ru-RU" sz="1200" b="1" dirty="0" err="1">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lvl="0" algn="just"/>
            <a:r>
              <a:rPr lang="kk-KZ" sz="1200" dirty="0" smtClean="0">
                <a:latin typeface="Times New Roman" pitchFamily="18" charset="0"/>
                <a:cs typeface="Times New Roman" pitchFamily="18" charset="0"/>
              </a:rPr>
              <a:t>Көшпелі бұлтты, жауын-шашынсыз. Оңтүстік-батыстан жел соғады, </a:t>
            </a:r>
            <a:r>
              <a:rPr lang="kk-KZ" sz="1200" dirty="0">
                <a:latin typeface="Times New Roman" pitchFamily="18" charset="0"/>
                <a:cs typeface="Times New Roman" pitchFamily="18" charset="0"/>
              </a:rPr>
              <a:t>күші </a:t>
            </a:r>
            <a:r>
              <a:rPr lang="kk-KZ" sz="1200" dirty="0" smtClean="0">
                <a:latin typeface="Times New Roman" pitchFamily="18" charset="0"/>
                <a:cs typeface="Times New Roman" pitchFamily="18" charset="0"/>
              </a:rPr>
              <a:t>3-8 м/с</a:t>
            </a:r>
            <a:r>
              <a:rPr lang="kk-KZ" sz="1200" dirty="0">
                <a:latin typeface="Times New Roman" pitchFamily="18" charset="0"/>
                <a:cs typeface="Times New Roman" pitchFamily="18" charset="0"/>
              </a:rPr>
              <a:t>. Ауа температурасы түнде </a:t>
            </a:r>
            <a:r>
              <a:rPr lang="kk-KZ" sz="1200" dirty="0" smtClean="0">
                <a:latin typeface="Times New Roman" pitchFamily="18" charset="0"/>
                <a:cs typeface="Times New Roman" pitchFamily="18" charset="0"/>
              </a:rPr>
              <a:t>2-4 градус суық, күндіз 0-2 градус жылы  болады.</a:t>
            </a:r>
          </a:p>
          <a:p>
            <a:pPr lvl="0" algn="ctr"/>
            <a:r>
              <a:rPr lang="kk-KZ" sz="1200" b="1" dirty="0" smtClean="0">
                <a:solidFill>
                  <a:srgbClr val="000000"/>
                </a:solidFill>
                <a:latin typeface="Times New Roman" pitchFamily="18" charset="0"/>
                <a:cs typeface="Times New Roman" pitchFamily="18" charset="0"/>
              </a:rPr>
              <a:t>11 қарашаға</a:t>
            </a:r>
            <a:endParaRPr lang="ru-RU" sz="1200" b="1" dirty="0">
              <a:solidFill>
                <a:srgbClr val="000000"/>
              </a:solidFill>
              <a:latin typeface="Times New Roman" pitchFamily="18" charset="0"/>
              <a:cs typeface="Times New Roman" pitchFamily="18" charset="0"/>
            </a:endParaRPr>
          </a:p>
          <a:p>
            <a:pPr lvl="0" algn="ctr"/>
            <a:r>
              <a:rPr lang="ru-RU" sz="1200" b="1" dirty="0">
                <a:solidFill>
                  <a:srgbClr val="000000"/>
                </a:solidFill>
                <a:latin typeface="Times New Roman" pitchFamily="18" charset="0"/>
                <a:cs typeface="Times New Roman" pitchFamily="18" charset="0"/>
              </a:rPr>
              <a:t>2022 ж. </a:t>
            </a:r>
            <a:r>
              <a:rPr lang="kk-KZ" sz="1200" b="1" dirty="0" smtClean="0">
                <a:solidFill>
                  <a:srgbClr val="000000"/>
                </a:solidFill>
                <a:latin typeface="Times New Roman" pitchFamily="18" charset="0"/>
                <a:cs typeface="Times New Roman" pitchFamily="18" charset="0"/>
              </a:rPr>
              <a:t>10 қараша </a:t>
            </a:r>
            <a:r>
              <a:rPr lang="ru-RU" sz="1200" b="1" dirty="0" err="1" smtClean="0">
                <a:solidFill>
                  <a:srgbClr val="000000"/>
                </a:solidFill>
                <a:latin typeface="Times New Roman" pitchFamily="18" charset="0"/>
                <a:cs typeface="Times New Roman" pitchFamily="18" charset="0"/>
              </a:rPr>
              <a:t>сағ</a:t>
            </a:r>
            <a:r>
              <a:rPr lang="ru-RU" sz="1200" b="1" dirty="0" err="1">
                <a:solidFill>
                  <a:srgbClr val="000000"/>
                </a:solidFill>
                <a:latin typeface="Times New Roman" pitchFamily="18" charset="0"/>
                <a:cs typeface="Times New Roman" pitchFamily="18" charset="0"/>
              </a:rPr>
              <a:t>.</a:t>
            </a:r>
            <a:r>
              <a:rPr lang="ru-RU" sz="1200" b="1" dirty="0">
                <a:solidFill>
                  <a:srgbClr val="000000"/>
                </a:solidFill>
                <a:latin typeface="Times New Roman" pitchFamily="18" charset="0"/>
                <a:cs typeface="Times New Roman" pitchFamily="18" charset="0"/>
              </a:rPr>
              <a:t> 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11 </a:t>
            </a:r>
            <a:r>
              <a:rPr lang="ru-RU" sz="1200" b="1" dirty="0" err="1" smtClean="0">
                <a:solidFill>
                  <a:srgbClr val="000000"/>
                </a:solidFill>
                <a:latin typeface="Times New Roman" pitchFamily="18" charset="0"/>
                <a:cs typeface="Times New Roman" pitchFamily="18" charset="0"/>
              </a:rPr>
              <a:t>қараша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08-ге </a:t>
            </a:r>
            <a:r>
              <a:rPr lang="ru-RU" sz="1200" b="1" dirty="0" err="1">
                <a:solidFill>
                  <a:srgbClr val="000000"/>
                </a:solidFill>
                <a:latin typeface="Times New Roman" pitchFamily="18" charset="0"/>
                <a:cs typeface="Times New Roman" pitchFamily="18" charset="0"/>
              </a:rPr>
              <a:t>дейін</a:t>
            </a:r>
            <a:endParaRPr lang="ru-RU" sz="1200" b="1" dirty="0">
              <a:solidFill>
                <a:srgbClr val="000000"/>
              </a:solidFill>
              <a:latin typeface="Times New Roman" pitchFamily="18" charset="0"/>
              <a:cs typeface="Times New Roman" pitchFamily="18" charset="0"/>
            </a:endParaRPr>
          </a:p>
          <a:p>
            <a:pPr lvl="0" algn="just"/>
            <a:r>
              <a:rPr lang="kk-KZ" sz="1200" dirty="0" smtClean="0">
                <a:latin typeface="Times New Roman" pitchFamily="18" charset="0"/>
                <a:cs typeface="Times New Roman" pitchFamily="18" charset="0"/>
              </a:rPr>
              <a:t>Көшпелі бұлтты, жауын-шашынсыз. Оңтүстік-батыстан </a:t>
            </a:r>
            <a:r>
              <a:rPr lang="kk-KZ" sz="1200" dirty="0">
                <a:latin typeface="Times New Roman" pitchFamily="18" charset="0"/>
                <a:cs typeface="Times New Roman" pitchFamily="18" charset="0"/>
              </a:rPr>
              <a:t>жел соғады, күші </a:t>
            </a:r>
            <a:r>
              <a:rPr lang="kk-KZ" sz="1200" dirty="0" smtClean="0">
                <a:latin typeface="Times New Roman" pitchFamily="18" charset="0"/>
                <a:cs typeface="Times New Roman" pitchFamily="18" charset="0"/>
              </a:rPr>
              <a:t>3-8 </a:t>
            </a:r>
            <a:r>
              <a:rPr lang="kk-KZ" sz="1200" dirty="0">
                <a:latin typeface="Times New Roman" pitchFamily="18" charset="0"/>
                <a:cs typeface="Times New Roman" pitchFamily="18" charset="0"/>
              </a:rPr>
              <a:t>м/с. Ауа </a:t>
            </a:r>
            <a:r>
              <a:rPr lang="kk-KZ" sz="1200">
                <a:latin typeface="Times New Roman" pitchFamily="18" charset="0"/>
                <a:cs typeface="Times New Roman" pitchFamily="18" charset="0"/>
              </a:rPr>
              <a:t>температурасы </a:t>
            </a:r>
            <a:r>
              <a:rPr lang="kk-KZ" sz="1200" smtClean="0">
                <a:latin typeface="Times New Roman" pitchFamily="18" charset="0"/>
                <a:cs typeface="Times New Roman" pitchFamily="18" charset="0"/>
              </a:rPr>
              <a:t>1-3 </a:t>
            </a:r>
            <a:r>
              <a:rPr lang="kk-KZ" sz="1200" dirty="0">
                <a:latin typeface="Times New Roman" pitchFamily="18" charset="0"/>
                <a:cs typeface="Times New Roman" pitchFamily="18" charset="0"/>
              </a:rPr>
              <a:t>градус суық болады.</a:t>
            </a:r>
            <a:r>
              <a:rPr lang="ru-RU" sz="1200" dirty="0">
                <a:latin typeface="Times New Roman" pitchFamily="18" charset="0"/>
                <a:cs typeface="Times New Roman" pitchFamily="18" charset="0"/>
              </a:rPr>
              <a:t> </a:t>
            </a:r>
            <a:r>
              <a:rPr lang="ru-RU" sz="1200" dirty="0">
                <a:solidFill>
                  <a:srgbClr val="000000"/>
                </a:solidFill>
                <a:latin typeface="Times New Roman" pitchFamily="18" charset="0"/>
                <a:cs typeface="Times New Roman" pitchFamily="18" charset="0"/>
                <a:sym typeface="+mn-ea"/>
              </a:rPr>
              <a:t> </a:t>
            </a:r>
            <a:endParaRPr lang="ru-RU" sz="1200" dirty="0" smtClean="0">
              <a:solidFill>
                <a:srgbClr val="000000"/>
              </a:solidFill>
              <a:latin typeface="Times New Roman" pitchFamily="18" charset="0"/>
              <a:cs typeface="Times New Roman" pitchFamily="18" charset="0"/>
              <a:sym typeface="+mn-ea"/>
            </a:endParaRPr>
          </a:p>
          <a:p>
            <a:pPr lvl="0" algn="just"/>
            <a:endParaRPr lang="ru-RU" sz="1200" dirty="0">
              <a:solidFill>
                <a:srgbClr val="000000"/>
              </a:solidFill>
              <a:latin typeface="Times New Roman" pitchFamily="18" charset="0"/>
              <a:cs typeface="Times New Roman" pitchFamily="18" charset="0"/>
              <a:sym typeface="+mn-ea"/>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55536066"/>
              </p:ext>
            </p:extLst>
          </p:nvPr>
        </p:nvGraphicFramePr>
        <p:xfrm>
          <a:off x="5037031" y="43494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7572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23498">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2</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0,01</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594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2</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0,01</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59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51</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0,1</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359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642</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0,1</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359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42</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0,2</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59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58</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0,1</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5947">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1</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0,2</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1" y="3848551"/>
            <a:ext cx="482441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09 </a:t>
            </a:r>
            <a:r>
              <a:rPr lang="ru-RU" altLang="ru-RU" sz="1200" b="1" dirty="0" err="1" smtClean="0">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Ақтөбе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285992"/>
            <a:ext cx="4643470"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жылғы </a:t>
            </a:r>
            <a:r>
              <a:rPr lang="ru-RU" sz="1200" dirty="0" smtClean="0">
                <a:solidFill>
                  <a:schemeClr val="tx1"/>
                </a:solidFill>
                <a:latin typeface="Times New Roman" panose="02020603050405020304" pitchFamily="18" charset="0"/>
                <a:cs typeface="Times New Roman" panose="02020603050405020304" pitchFamily="18" charset="0"/>
              </a:rPr>
              <a:t>10 </a:t>
            </a:r>
            <a:r>
              <a:rPr lang="ru-RU" sz="1200" dirty="0" err="1" smtClean="0">
                <a:solidFill>
                  <a:schemeClr val="tx1"/>
                </a:solidFill>
                <a:latin typeface="Times New Roman" panose="02020603050405020304" pitchFamily="18" charset="0"/>
                <a:cs typeface="Times New Roman" panose="02020603050405020304" pitchFamily="18" charset="0"/>
              </a:rPr>
              <a:t>қараша</a:t>
            </a:r>
            <a:r>
              <a:rPr lang="ru-RU" sz="1200" dirty="0" smtClean="0">
                <a:solidFill>
                  <a:schemeClr val="tx1"/>
                </a:solidFill>
                <a:latin typeface="Times New Roman" panose="02020603050405020304" pitchFamily="18" charset="0"/>
                <a:cs typeface="Times New Roman" panose="02020603050405020304" pitchFamily="18" charset="0"/>
              </a:rPr>
              <a:t>, 11 </a:t>
            </a:r>
            <a:r>
              <a:rPr lang="ru-RU" sz="1200" dirty="0" err="1" smtClean="0">
                <a:solidFill>
                  <a:schemeClr val="tx1"/>
                </a:solidFill>
                <a:latin typeface="Times New Roman" panose="02020603050405020304" pitchFamily="18" charset="0"/>
                <a:cs typeface="Times New Roman" panose="02020603050405020304" pitchFamily="18" charset="0"/>
              </a:rPr>
              <a:t>қарашаға </a:t>
            </a:r>
            <a:r>
              <a:rPr lang="ru-RU" sz="1200" dirty="0" err="1">
                <a:solidFill>
                  <a:schemeClr val="tx1"/>
                </a:solidFill>
                <a:latin typeface="Times New Roman" panose="02020603050405020304" pitchFamily="18" charset="0"/>
                <a:cs typeface="Times New Roman" panose="02020603050405020304" pitchFamily="18" charset="0"/>
              </a:rPr>
              <a:t>түнде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a:t>
            </a:r>
            <a:r>
              <a:rPr lang="ru-RU" sz="1200" b="1" dirty="0" err="1" smtClean="0">
                <a:solidFill>
                  <a:schemeClr val="tx1"/>
                </a:solidFill>
                <a:latin typeface="Times New Roman" panose="02020603050405020304" pitchFamily="18" charset="0"/>
                <a:cs typeface="Times New Roman" panose="02020603050405020304" pitchFamily="18" charset="0"/>
              </a:rPr>
              <a:t>ыдырауына</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lvl="0" indent="185738" algn="just"/>
            <a:r>
              <a:rPr lang="ru-RU" sz="1200" dirty="0">
                <a:solidFill>
                  <a:schemeClr val="tx1"/>
                </a:solidFill>
                <a:latin typeface="Times New Roman" panose="02020603050405020304" pitchFamily="18" charset="0"/>
                <a:cs typeface="Times New Roman" panose="02020603050405020304" pitchFamily="18" charset="0"/>
              </a:rPr>
              <a:t>Жалпы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cs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24438" y="3429000"/>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17284" y="4659557"/>
            <a:ext cx="4661089"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206726"/>
            <a:chOff x="349950" y="3799939"/>
            <a:chExt cx="4472585" cy="1323528"/>
          </a:xfrm>
        </p:grpSpPr>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4955" y="626017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sz="1200" b="1" i="1" dirty="0" err="1">
                <a:latin typeface="Times New Roman" panose="02020603050405020304" pitchFamily="18" charset="0"/>
                <a:cs typeface="Times New Roman" panose="02020603050405020304" pitchFamily="18" charset="0"/>
              </a:rPr>
              <a:t>Қабдуалиева</a:t>
            </a:r>
            <a:r>
              <a:rPr lang="ru-RU" sz="1200" b="1" i="1" dirty="0">
                <a:latin typeface="Times New Roman" panose="02020603050405020304" pitchFamily="18" charset="0"/>
                <a:cs typeface="Times New Roman" panose="02020603050405020304" pitchFamily="18" charset="0"/>
              </a:rPr>
              <a:t> </a:t>
            </a:r>
            <a:r>
              <a:rPr lang="ru-RU" sz="1200" b="1" i="1" dirty="0" err="1">
                <a:latin typeface="Times New Roman" panose="02020603050405020304" pitchFamily="18" charset="0"/>
                <a:cs typeface="Times New Roman" panose="02020603050405020304" pitchFamily="18" charset="0"/>
              </a:rPr>
              <a:t>М.С</a:t>
            </a:r>
            <a:r>
              <a:rPr lang="ru-RU" sz="1200" b="1" i="1" dirty="0">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0,1</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0,1 ≤ Р &lt; 0,17</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0,17 ≤ Р &lt; 0,23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0,23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58793986"/>
              </p:ext>
            </p:extLst>
          </p:nvPr>
        </p:nvGraphicFramePr>
        <p:xfrm>
          <a:off x="5159708" y="5536467"/>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a:t>
                      </a:r>
                      <a:r>
                        <a:rPr lang="ru-RU"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ction="ppaction://noaction"/>
                        </a:rPr>
                        <a:t>info@meteo.kz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a:t>
                      </a:r>
                      <a:r>
                        <a:rPr lang="ru-RU" sz="800" dirty="0">
                          <a:latin typeface="Times New Roman" panose="02020603050405020304" pitchFamily="18" charset="0"/>
                          <a:cs typeface="Times New Roman" panose="02020603050405020304" pitchFamily="18" charset="0"/>
                        </a:rPr>
                        <a:t>7</a:t>
                      </a:r>
                      <a:r>
                        <a:rPr sz="800" dirty="0">
                          <a:latin typeface="Times New Roman" panose="02020603050405020304" pitchFamily="18" charset="0"/>
                          <a:cs typeface="Times New Roman" panose="02020603050405020304" pitchFamily="18" charset="0"/>
                        </a:rPr>
                        <a:t>5, 79-83-</a:t>
                      </a:r>
                      <a:r>
                        <a:rPr lang="ru-RU" sz="800" dirty="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ction="ppaction://noaction"/>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3" name="Прямоугольник 2"/>
          <p:cNvSpPr/>
          <p:nvPr/>
        </p:nvSpPr>
        <p:spPr>
          <a:xfrm>
            <a:off x="283548" y="379672"/>
            <a:ext cx="4441622" cy="954107"/>
          </a:xfrm>
          <a:prstGeom prst="rect">
            <a:avLst/>
          </a:prstGeom>
        </p:spPr>
        <p:txBody>
          <a:bodyPr wrap="square">
            <a:spAutoFit/>
          </a:bodyPr>
          <a:lstStyle/>
          <a:p>
            <a:pPr algn="ctr"/>
            <a:r>
              <a:rPr lang="ru-RU" sz="1400" b="1" dirty="0" err="1">
                <a:solidFill>
                  <a:srgbClr val="000000"/>
                </a:solidFill>
                <a:latin typeface="Times New Roman" pitchFamily="18" charset="0"/>
                <a:cs typeface="Times New Roman" pitchFamily="18" charset="0"/>
                <a:sym typeface="+mn-ea"/>
              </a:rPr>
              <a:t>ҚМЖ</a:t>
            </a:r>
            <a:r>
              <a:rPr lang="ru-RU" sz="1400" b="1" dirty="0">
                <a:solidFill>
                  <a:srgbClr val="000000"/>
                </a:solidFill>
                <a:latin typeface="Times New Roman" pitchFamily="18" charset="0"/>
                <a:cs typeface="Times New Roman" pitchFamily="18" charset="0"/>
                <a:sym typeface="+mn-ea"/>
              </a:rPr>
              <a:t> </a:t>
            </a:r>
            <a:r>
              <a:rPr lang="ru-RU" sz="1400" b="1" dirty="0" err="1">
                <a:solidFill>
                  <a:srgbClr val="000000"/>
                </a:solidFill>
                <a:latin typeface="Times New Roman" pitchFamily="18" charset="0"/>
                <a:cs typeface="Times New Roman" pitchFamily="18" charset="0"/>
                <a:sym typeface="+mn-ea"/>
              </a:rPr>
              <a:t>КЕЗІНДЕ</a:t>
            </a:r>
            <a:r>
              <a:rPr lang="ru-RU" sz="1400" b="1" dirty="0">
                <a:solidFill>
                  <a:srgbClr val="000000"/>
                </a:solidFill>
                <a:latin typeface="Times New Roman" pitchFamily="18" charset="0"/>
                <a:cs typeface="Times New Roman" pitchFamily="18" charset="0"/>
                <a:sym typeface="+mn-ea"/>
              </a:rPr>
              <a:t> </a:t>
            </a:r>
            <a:r>
              <a:rPr lang="ru-RU" sz="1400" b="1" dirty="0" err="1">
                <a:solidFill>
                  <a:srgbClr val="000000"/>
                </a:solidFill>
                <a:latin typeface="Times New Roman" pitchFamily="18" charset="0"/>
                <a:cs typeface="Times New Roman" pitchFamily="18" charset="0"/>
                <a:sym typeface="+mn-ea"/>
              </a:rPr>
              <a:t>ХАЛЫҚҚА</a:t>
            </a:r>
            <a:r>
              <a:rPr lang="ru-RU" sz="1400" b="1" dirty="0">
                <a:solidFill>
                  <a:srgbClr val="000000"/>
                </a:solidFill>
                <a:latin typeface="Times New Roman" pitchFamily="18" charset="0"/>
                <a:cs typeface="Times New Roman" pitchFamily="18" charset="0"/>
                <a:sym typeface="+mn-ea"/>
              </a:rPr>
              <a:t> </a:t>
            </a:r>
            <a:r>
              <a:rPr lang="ru-RU" sz="1400" b="1" dirty="0" err="1">
                <a:solidFill>
                  <a:srgbClr val="000000"/>
                </a:solidFill>
                <a:latin typeface="Times New Roman" pitchFamily="18" charset="0"/>
                <a:cs typeface="Times New Roman" pitchFamily="18" charset="0"/>
                <a:sym typeface="+mn-ea"/>
              </a:rPr>
              <a:t>АРНАЛҒАН</a:t>
            </a:r>
            <a:r>
              <a:rPr lang="ru-RU" sz="1400" b="1" dirty="0">
                <a:solidFill>
                  <a:srgbClr val="000000"/>
                </a:solidFill>
                <a:latin typeface="Times New Roman" pitchFamily="18" charset="0"/>
                <a:cs typeface="Times New Roman" pitchFamily="18" charset="0"/>
                <a:sym typeface="+mn-ea"/>
              </a:rPr>
              <a:t> </a:t>
            </a:r>
            <a:r>
              <a:rPr lang="ru-RU" sz="1400" b="1" dirty="0" err="1">
                <a:solidFill>
                  <a:srgbClr val="000000"/>
                </a:solidFill>
                <a:latin typeface="Times New Roman" pitchFamily="18" charset="0"/>
                <a:cs typeface="Times New Roman" pitchFamily="18" charset="0"/>
                <a:sym typeface="+mn-ea"/>
              </a:rPr>
              <a:t>ҰСЫНЫСТАР</a:t>
            </a:r>
            <a:endParaRPr lang="ru-RU" sz="1400" b="1" dirty="0">
              <a:solidFill>
                <a:srgbClr val="000000"/>
              </a:solidFill>
              <a:latin typeface="Times New Roman" pitchFamily="18" charset="0"/>
              <a:cs typeface="Times New Roman" pitchFamily="18" charset="0"/>
              <a:sym typeface="+mn-ea"/>
            </a:endParaRPr>
          </a:p>
          <a:p>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a:p>
            <a:pPr algn="ctr"/>
            <a:endParaRPr lang="ru-RU" sz="1400" b="1"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13704</TotalTime>
  <Words>537</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2502</cp:revision>
  <cp:lastPrinted>2021-07-01T07:38:07Z</cp:lastPrinted>
  <dcterms:created xsi:type="dcterms:W3CDTF">2018-03-27T06:03:00Z</dcterms:created>
  <dcterms:modified xsi:type="dcterms:W3CDTF">2022-11-09T08:39:40Z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