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31439651"/>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03459292"/>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1785104"/>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Теміртау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10 қарашаға </a:t>
            </a:r>
            <a:r>
              <a:rPr lang="kk-KZ" altLang="ru-RU" sz="11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09 </a:t>
            </a:r>
            <a:r>
              <a:rPr lang="ru-RU" altLang="ru-RU" sz="1100" b="1" dirty="0" err="1" smtClean="0">
                <a:solidFill>
                  <a:srgbClr val="000000"/>
                </a:solidFill>
                <a:latin typeface="Times New Roman" panose="02020603050405020304" pitchFamily="18" charset="0"/>
                <a:cs typeface="Times New Roman" panose="02020603050405020304" pitchFamily="18" charset="0"/>
              </a:rPr>
              <a:t>қараша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10</a:t>
            </a:r>
            <a:r>
              <a:rPr lang="kk-KZ" altLang="ru-RU" sz="1100" b="1" dirty="0" smtClean="0">
                <a:solidFill>
                  <a:srgbClr val="000000"/>
                </a:solidFill>
                <a:latin typeface="Times New Roman" panose="02020603050405020304" pitchFamily="18" charset="0"/>
                <a:cs typeface="Times New Roman" panose="02020603050405020304" pitchFamily="18" charset="0"/>
              </a:rPr>
              <a:t> қараша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кей</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уақытта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5-10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4-6,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1-3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11 қарашаға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10 қараша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11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5-10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3-5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1874" y="27809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7953" y="2132856"/>
            <a:ext cx="4952554"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жылғы</a:t>
            </a:r>
            <a:r>
              <a:rPr lang="ru-RU" sz="1100" dirty="0" smtClean="0">
                <a:solidFill>
                  <a:schemeClr val="tx1"/>
                </a:solidFill>
                <a:latin typeface="Times New Roman" panose="02020603050405020304" pitchFamily="18" charset="0"/>
                <a:cs typeface="Times New Roman" panose="02020603050405020304" pitchFamily="18" charset="0"/>
              </a:rPr>
              <a:t> 10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11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lvl="0"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14742</TotalTime>
  <Words>583</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2528</cp:revision>
  <cp:lastPrinted>2021-07-01T03:56:27Z</cp:lastPrinted>
  <dcterms:created xsi:type="dcterms:W3CDTF">2018-03-27T06:03:00Z</dcterms:created>
  <dcterms:modified xsi:type="dcterms:W3CDTF">2022-11-09T09:14:37Z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