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8182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ноября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ноября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ноя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Переменная облачность, без осадков. Ночью временами туман. Ветер восточный 3-8 м/с. Температура воздуха ночью 2-4 мороза, днем 9-11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временами туман. Ветер восточный 3-8 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0-2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10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ноября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5120" y="3138508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33132" y="225452"/>
            <a:ext cx="457947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12945</TotalTime>
  <Words>650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2439</cp:revision>
  <cp:lastPrinted>2021-07-01T03:56:27Z</cp:lastPrinted>
  <dcterms:created xsi:type="dcterms:W3CDTF">2018-03-27T06:03:00Z</dcterms:created>
  <dcterms:modified xsi:type="dcterms:W3CDTF">2022-11-09T09:20:02Z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