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2" y="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1691050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08, ночью 09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75824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07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днем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09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15810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2453</cp:revision>
  <cp:lastPrinted>2021-10-15T03:50:29Z</cp:lastPrinted>
  <dcterms:created xsi:type="dcterms:W3CDTF">2018-03-27T06:03:00Z</dcterms:created>
  <dcterms:modified xsi:type="dcterms:W3CDTF">2022-11-07T10:16:01Z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