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92634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ноября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Днем небольшой снег. На дорогах гололедица. Ветер юго-западный ночью 2-7, днем 9-14 м/с. Температура воздуха ночью 6-8, днем 0-2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южный,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19"/>
          <p:cNvSpPr>
            <a:spLocks noChangeArrowheads="1"/>
          </p:cNvSpPr>
          <p:nvPr/>
        </p:nvSpPr>
        <p:spPr bwMode="auto">
          <a:xfrm>
            <a:off x="117475" y="100013"/>
            <a:ext cx="4837113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13109</TotalTime>
  <Words>630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2348</cp:revision>
  <cp:lastPrinted>2021-07-01T03:56:27Z</cp:lastPrinted>
  <dcterms:created xsi:type="dcterms:W3CDTF">2018-03-27T06:03:00Z</dcterms:created>
  <dcterms:modified xsi:type="dcterms:W3CDTF">2022-11-07T10:56:28Z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