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488464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r>
              <a:rPr lang="kk-KZ" sz="1100" kern="1400" dirty="0">
                <a:solidFill>
                  <a:srgbClr val="000000"/>
                </a:solidFill>
                <a:latin typeface="Times New Roman" panose="02020603050405020304" pitchFamily="18" charset="0"/>
                <a:ea typeface="Times New Roman" panose="02020603050405020304" pitchFamily="18" charset="0"/>
              </a:rPr>
              <a:t>         Күндіз қар. Тұман</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a:t>
            </a:r>
            <a:r>
              <a:rPr lang="kk-KZ" sz="1100" dirty="0">
                <a:latin typeface="Times New Roman" panose="02020603050405020304" pitchFamily="18" charset="0"/>
                <a:ea typeface="Times New Roman" panose="02020603050405020304" pitchFamily="18" charset="0"/>
              </a:rPr>
              <a:t>-батыстан, 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a:t>
            </a:r>
          </a:p>
          <a:p>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 күндіз 0-2 жылы.</a:t>
            </a:r>
          </a:p>
          <a:p>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Қар.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a:t>
            </a:r>
            <a:r>
              <a:rPr lang="kk-KZ" sz="1100" kern="1400">
                <a:solidFill>
                  <a:srgbClr val="000000"/>
                </a:solidFill>
                <a:latin typeface="Times New Roman" panose="02020603050405020304" pitchFamily="18" charset="0"/>
                <a:ea typeface="Times New Roman" panose="02020603050405020304" pitchFamily="18" charset="0"/>
              </a:rPr>
              <a:t>күші 7-12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4-6 аяз.</a:t>
            </a:r>
          </a:p>
          <a:p>
            <a:pPr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17724</TotalTime>
  <Words>566</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2945</cp:revision>
  <cp:lastPrinted>2022-05-31T05:49:59Z</cp:lastPrinted>
  <dcterms:created xsi:type="dcterms:W3CDTF">2018-03-27T06:03:00Z</dcterms:created>
  <dcterms:modified xsi:type="dcterms:W3CDTF">2022-11-07T10:53:35Z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