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200" smtClean="0">
                <a:latin typeface="Times New Roman" pitchFamily="18" charset="0"/>
                <a:cs typeface="Times New Roman" pitchFamily="18" charset="0"/>
              </a:rPr>
              <a:t>       Бұлтты</a:t>
            </a:r>
            <a:r>
              <a:rPr lang="kk-KZ" sz="1200" dirty="0" smtClean="0">
                <a:latin typeface="Times New Roman" pitchFamily="18" charset="0"/>
                <a:cs typeface="Times New Roman" pitchFamily="18" charset="0"/>
              </a:rPr>
              <a:t>,  жауын-шашын, түнде кей уақытта қатты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uz-Cyrl-UZ" sz="1200" dirty="0" smtClean="0">
                <a:latin typeface="Times New Roman" pitchFamily="18" charset="0"/>
                <a:cs typeface="Times New Roman" pitchFamily="18" charset="0"/>
              </a:rPr>
              <a:t>жауады. Кей уақытта тұман түседі.  </a:t>
            </a:r>
            <a:r>
              <a:rPr lang="kk-KZ" sz="1200" dirty="0" smtClean="0">
                <a:latin typeface="Times New Roman" pitchFamily="18" charset="0"/>
                <a:cs typeface="Times New Roman" pitchFamily="18" charset="0"/>
              </a:rPr>
              <a:t>Солтүстік-батыстан, солтүстіктен жел соғады, күші 5-10 м/с. Ауа температурасы түнде 1-3, күндіз 3-       5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08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5-10 м/с. Ауа температурасы 3-5 градус аяз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13272</TotalTime>
  <Words>597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2557</cp:revision>
  <cp:lastPrinted>2021-07-01T03:56:27Z</cp:lastPrinted>
  <dcterms:created xsi:type="dcterms:W3CDTF">2018-03-27T06:03:00Z</dcterms:created>
  <dcterms:modified xsi:type="dcterms:W3CDTF">2022-11-07T11:10:27Z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