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западный 2-7 м/с. Температура воздуха ночью 4-6 мороза, днем около 0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2-4 мороза.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26337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6723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6808" y="100201"/>
            <a:ext cx="48540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13875</TotalTime>
  <Words>642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2525</cp:revision>
  <cp:lastPrinted>2021-02-03T11:37:00Z</cp:lastPrinted>
  <dcterms:created xsi:type="dcterms:W3CDTF">2018-03-27T06:03:00Z</dcterms:created>
  <dcterms:modified xsi:type="dcterms:W3CDTF">2022-11-07T10:34:43Z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