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07 қарашадан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892826"/>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08 </a:t>
            </a:r>
            <a:r>
              <a:rPr lang="kk-KZ" altLang="ru-RU" sz="1050" b="1" dirty="0" smtClean="0">
                <a:solidFill>
                  <a:srgbClr val="000000"/>
                </a:solidFill>
                <a:latin typeface="Times New Roman" pitchFamily="18" charset="0"/>
                <a:cs typeface="Times New Roman" pitchFamily="18" charset="0"/>
              </a:rPr>
              <a:t>қарашаға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07 </a:t>
            </a:r>
            <a:r>
              <a:rPr lang="ru-RU" altLang="ru-RU" sz="1050" b="1" dirty="0" err="1" smtClean="0">
                <a:solidFill>
                  <a:srgbClr val="000000"/>
                </a:solidFill>
                <a:latin typeface="Times New Roman" pitchFamily="18" charset="0"/>
                <a:cs typeface="Times New Roman" pitchFamily="18" charset="0"/>
              </a:rPr>
              <a:t>қарашадан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08 қарашаға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Күндіз аздаған қар. Жолдардың бетінде көктайғақ. </a:t>
            </a:r>
            <a:r>
              <a:rPr lang="kk-KZ" sz="1100" dirty="0" smtClean="0">
                <a:latin typeface="Times New Roman" pitchFamily="18" charset="0"/>
                <a:cs typeface="Times New Roman" pitchFamily="18" charset="0"/>
              </a:rPr>
              <a:t>Оңтүстік-батыстан</a:t>
            </a:r>
            <a:r>
              <a:rPr lang="kk-KZ" sz="1100" dirty="0" smtClean="0"/>
              <a:t> </a:t>
            </a:r>
            <a:r>
              <a:rPr lang="kk-KZ" sz="1100" dirty="0" smtClean="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2-7, күндіз 9-14 м/с. Ауа температурасы түнде 6-8, күндіз 0-2 градус аяз.</a:t>
            </a:r>
            <a:endParaRPr lang="kk-KZ" sz="110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sz="1050" b="1" dirty="0" smtClean="0">
                <a:solidFill>
                  <a:srgbClr val="000000"/>
                </a:solidFill>
                <a:latin typeface="Times New Roman" pitchFamily="18" charset="0"/>
                <a:cs typeface="Times New Roman" pitchFamily="18" charset="0"/>
              </a:rPr>
              <a:t>09 </a:t>
            </a:r>
            <a:r>
              <a:rPr lang="kk-KZ" sz="1050" b="1" dirty="0" smtClean="0">
                <a:solidFill>
                  <a:srgbClr val="000000"/>
                </a:solidFill>
                <a:latin typeface="Times New Roman" pitchFamily="18" charset="0"/>
                <a:cs typeface="Times New Roman" pitchFamily="18" charset="0"/>
              </a:rPr>
              <a:t>қазанда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08 қазаннан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09 </a:t>
            </a:r>
            <a:r>
              <a:rPr lang="kk-KZ" sz="1050" b="1" dirty="0" smtClean="0">
                <a:solidFill>
                  <a:srgbClr val="000000"/>
                </a:solidFill>
                <a:latin typeface="Times New Roman" pitchFamily="18" charset="0"/>
                <a:cs typeface="Times New Roman" pitchFamily="18" charset="0"/>
              </a:rPr>
              <a:t>қазанда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Оңтүстік-батыстан 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9-14 </a:t>
            </a:r>
            <a:r>
              <a:rPr lang="kk-KZ" sz="1050" dirty="0" smtClean="0">
                <a:latin typeface="Times New Roman" pitchFamily="18" charset="0"/>
                <a:cs typeface="Times New Roman" pitchFamily="18" charset="0"/>
              </a:rPr>
              <a:t>м/с. </a:t>
            </a:r>
            <a:r>
              <a:rPr lang="ru-RU" sz="1050" dirty="0" err="1" smtClean="0">
                <a:latin typeface="Times New Roman" pitchFamily="18" charset="0"/>
                <a:cs typeface="Times New Roman" pitchFamily="18" charset="0"/>
              </a:rPr>
              <a:t>Ауа</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температурасы</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2-4 градус </a:t>
            </a:r>
            <a:r>
              <a:rPr lang="ru-RU" sz="1050" dirty="0" err="1" smtClean="0">
                <a:latin typeface="Times New Roman" pitchFamily="18" charset="0"/>
                <a:cs typeface="Times New Roman" pitchFamily="18" charset="0"/>
              </a:rPr>
              <a:t>аяз</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ауаның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068960"/>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28588" y="115888"/>
            <a:ext cx="4808537"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just">
              <a:spcBef>
                <a:spcPct val="0"/>
              </a:spcBef>
              <a:buFontTx/>
              <a:buNone/>
            </a:pPr>
            <a:r>
              <a:rPr lang="ru-RU" altLang="ru-RU" sz="1200" b="1" dirty="0"/>
              <a:t/>
            </a:r>
            <a:br>
              <a:rPr lang="ru-RU" altLang="ru-RU" sz="1200" b="1" dirty="0"/>
            </a:b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12983</TotalTime>
  <Words>570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2337</cp:revision>
  <cp:lastPrinted>2021-07-01T03:56:27Z</cp:lastPrinted>
  <dcterms:created xsi:type="dcterms:W3CDTF">2018-03-27T06:03:00Z</dcterms:created>
  <dcterms:modified xsi:type="dcterms:W3CDTF">2022-11-07T10:56:15Z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