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57532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08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07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аздаған қар жауады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3-5, күндіз 0-2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аздаған қар жауады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2-4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13645</TotalTime>
  <Words>531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2426</cp:revision>
  <cp:lastPrinted>2021-07-01T07:38:07Z</cp:lastPrinted>
  <dcterms:created xsi:type="dcterms:W3CDTF">2018-03-27T06:03:00Z</dcterms:created>
  <dcterms:modified xsi:type="dcterms:W3CDTF">2022-11-07T10:49:39Z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