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722812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299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07 ноябрь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ноября</a:t>
            </a:r>
          </a:p>
          <a:p>
            <a:pPr lvl="0"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08 ноября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снег, 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0-2 мороза.</a:t>
            </a: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ноября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08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09 ноября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5-7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2206748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ноября, ночью 09 ноября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8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15777</TotalTime>
  <Words>571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2515</cp:revision>
  <cp:lastPrinted>2021-07-01T03:56:27Z</cp:lastPrinted>
  <dcterms:created xsi:type="dcterms:W3CDTF">2018-03-27T06:03:00Z</dcterms:created>
  <dcterms:modified xsi:type="dcterms:W3CDTF">2022-11-07T10:51:08Z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