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66840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07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ременами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2-4,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kk-KZ" sz="1200" dirty="0">
                <a:latin typeface="Times New Roman"/>
                <a:ea typeface="Calibri"/>
              </a:rPr>
              <a:t>северо-западный 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82721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14208</TotalTime>
  <Words>598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2757</cp:revision>
  <cp:lastPrinted>2022-11-07T06:45:29Z</cp:lastPrinted>
  <dcterms:created xsi:type="dcterms:W3CDTF">2018-03-27T06:03:00Z</dcterms:created>
  <dcterms:modified xsi:type="dcterms:W3CDTF">2022-11-07T11:03:08Z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