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929981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 (жаңбыр, қар)</a:t>
            </a:r>
            <a:r>
              <a:rPr lang="ru-RU" sz="1200" dirty="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7810" y="217321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қарашада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27810" y="3257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16948</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2533</cp:revision>
  <cp:lastPrinted>2021-07-01T03:56:27Z</cp:lastPrinted>
  <dcterms:created xsi:type="dcterms:W3CDTF">2018-03-27T06:03:00Z</dcterms:created>
  <dcterms:modified xsi:type="dcterms:W3CDTF">2022-11-07T10:59:48Z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