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089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39741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08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08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Днем снег. Туман. Ветер северо-западный,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мороза, днем 0-2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09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до 09 ч. 09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Снег. 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4-6 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ноября , ночью 07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17887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2902</cp:revision>
  <cp:lastPrinted>2021-11-30T05:55:24Z</cp:lastPrinted>
  <dcterms:created xsi:type="dcterms:W3CDTF">2018-03-27T06:03:00Z</dcterms:created>
  <dcterms:modified xsi:type="dcterms:W3CDTF">2022-11-07T10:53:49Z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