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08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жаңбыр. Түнде және таңертен тұман. Оңтүстік-батыстан жел соғады, күші 5-10 м/с. Ауа температурасы түнде және күндіз 4-6 градус жылы.</a:t>
            </a:r>
          </a:p>
          <a:p>
            <a:r>
              <a:rPr lang="kk-KZ" alt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KZ" pitchFamily="18" charset="0"/>
                <a:ea typeface="Times New Roman KZ" pitchFamily="18" charset="0"/>
              </a:rPr>
              <a:t>09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09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жаңбыр. Түнде және таңертен тұман. Оңтүстік-батыстан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0-2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cs typeface="Times New Roman" pitchFamily="18" charset="0"/>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smtClean="0">
                <a:solidFill>
                  <a:schemeClr val="tx1"/>
                </a:solidFill>
                <a:latin typeface="Times New Roman" panose="02020603050405020304" pitchFamily="18" charset="0"/>
                <a:cs typeface="Times New Roman" panose="02020603050405020304" pitchFamily="18" charset="0"/>
              </a:rPr>
              <a:t>, 09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13718</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2698</cp:revision>
  <cp:lastPrinted>2021-07-01T03:56:27Z</cp:lastPrinted>
  <dcterms:created xsi:type="dcterms:W3CDTF">2018-03-27T06:03:00Z</dcterms:created>
  <dcterms:modified xsi:type="dcterms:W3CDTF">2022-11-07T11:01:49Z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