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34213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ночью небольшие осадки (дождь, снег). Ветер северо-западный, западный 9-14 м/с. Температура воздуха ночью 0-2, днем 4-6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        Жокелова А.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13716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2432</cp:revision>
  <cp:lastPrinted>2021-07-01T03:56:27Z</cp:lastPrinted>
  <dcterms:created xsi:type="dcterms:W3CDTF">2018-03-27T06:03:00Z</dcterms:created>
  <dcterms:modified xsi:type="dcterms:W3CDTF">2022-11-07T10:52:19Z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