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623535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1988840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68357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08 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снег.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северо-западный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днем  2-4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ноября по 09 ч. 09 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снег. Ветер юго-западный 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285293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14736</TotalTime>
  <Words>600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2466</cp:revision>
  <cp:lastPrinted>2021-07-01T03:56:27Z</cp:lastPrinted>
  <dcterms:created xsi:type="dcterms:W3CDTF">2018-03-27T06:03:00Z</dcterms:created>
  <dcterms:modified xsi:type="dcterms:W3CDTF">2022-11-07T11:04:43Z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