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218FCAA-0B82-42D8-9DCC-71DA9C47751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A226B-3303-4F12-8D90-3774A7F2A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52FFA-82EB-4CDE-96F2-0BA54516BF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6CA03-6CFF-4E99-A226-51B8786D62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B030C-80DC-4D78-9A69-12E7E282D1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13C21-1F2B-48A8-9AA6-3BACE561E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1D456-6409-48E7-8B65-F8F9C8FD36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B2831-AF34-44D8-B1AD-D9B2177D58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A2356-1FE4-4C1F-BEAA-4F1A9F322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08EF8-4B29-4954-BB4A-0154F3EB7E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C7177-1827-4470-B5EB-63B0E54EC7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E720-2679-4779-8D28-37BD25A7E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53E70E8-380E-465C-B27F-3D3E4F1302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</a:t>
            </a:r>
            <a:r>
              <a:rPr lang="ru-RU" altLang="zh-CN" sz="1600" b="1" i="1">
                <a:solidFill>
                  <a:srgbClr val="002060"/>
                </a:solidFill>
                <a:cs typeface="宋体"/>
              </a:rPr>
              <a:t>1</a:t>
            </a: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Облачно, дождь, временами сильный. Ветер юго-западный 3-8, порывы 12 м/с. Температура воздуха ночью 3-5, днем 5-7 тепла.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Облачно, временами осадки. Ветер северо-восточный, северный 3-8, порывы 12 м/с. Температура воздуха 0-2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08 ноября, ночью 09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7 ноября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870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14670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2788</cp:revision>
  <cp:lastPrinted>2021-07-01T09:11:30Z</cp:lastPrinted>
  <dcterms:created xsi:type="dcterms:W3CDTF">2018-03-27T06:03:00Z</dcterms:created>
  <dcterms:modified xsi:type="dcterms:W3CDTF">2022-11-07T10:38:23Z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