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11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07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08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07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08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smtClean="0">
                <a:solidFill>
                  <a:srgbClr val="000000"/>
                </a:solidFill>
                <a:latin typeface="Times New Roman" panose="02020603050405020304" pitchFamily="18" charset="0"/>
                <a:cs typeface="Times New Roman" panose="02020603050405020304" pitchFamily="18" charset="0"/>
                <a:sym typeface="+mn-ea"/>
              </a:rPr>
              <a:t>, түнде аздаған жауын-шашын </a:t>
            </a:r>
            <a:r>
              <a:rPr lang="kk-KZ" sz="1200" dirty="0" smtClean="0">
                <a:solidFill>
                  <a:srgbClr val="000000"/>
                </a:solidFill>
                <a:latin typeface="Times New Roman" panose="02020603050405020304" pitchFamily="18" charset="0"/>
                <a:cs typeface="Times New Roman" panose="02020603050405020304" pitchFamily="18" charset="0"/>
                <a:sym typeface="+mn-ea"/>
              </a:rPr>
              <a:t>(жаңбыр, қар).</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солтүстік-батыстан, батыстан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4-6</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қарашаға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9</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солтүстіктен 9-14</a:t>
            </a:r>
            <a:r>
              <a:rPr lang="en-US"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en-US" sz="1200" dirty="0" smtClean="0">
                <a:solidFill>
                  <a:srgbClr val="000000"/>
                </a:solidFill>
                <a:latin typeface="Times New Roman" panose="02020603050405020304" pitchFamily="18" charset="0"/>
                <a:cs typeface="Times New Roman" panose="02020603050405020304" pitchFamily="18" charset="0"/>
                <a:sym typeface="+mn-ea"/>
              </a:rPr>
              <a:t>3-5</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a:t>
            </a:r>
            <a:r>
              <a:rPr lang="en-US" sz="1200" dirty="0" smtClean="0">
                <a:solidFill>
                  <a:schemeClr val="tx1"/>
                </a:solidFill>
                <a:latin typeface="Times New Roman" pitchFamily="18" charset="0"/>
                <a:cs typeface="Times New Roman" pitchFamily="18" charset="0"/>
              </a:rPr>
              <a:t>8</a:t>
            </a:r>
            <a:r>
              <a:rPr lang="kk-KZ" sz="1200" dirty="0" smtClean="0">
                <a:solidFill>
                  <a:schemeClr val="tx1"/>
                </a:solidFill>
                <a:latin typeface="Times New Roman" pitchFamily="18" charset="0"/>
                <a:cs typeface="Times New Roman" pitchFamily="18" charset="0"/>
              </a:rPr>
              <a:t> қараша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a:t>
            </a:r>
            <a:r>
              <a:rPr lang="en-US" sz="1200" dirty="0" smtClean="0">
                <a:solidFill>
                  <a:schemeClr val="tx1"/>
                </a:solidFill>
                <a:latin typeface="Times New Roman" pitchFamily="18" charset="0"/>
                <a:cs typeface="Times New Roman" pitchFamily="18" charset="0"/>
              </a:rPr>
              <a:t>9</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қарашаға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2317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Кабдуалиева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kk-KZ" altLang="ru-RU" sz="1200" b="1" i="1" smtClean="0">
                <a:solidFill>
                  <a:srgbClr val="000000"/>
                </a:solidFill>
                <a:latin typeface="Times New Roman" panose="02020603050405020304" pitchFamily="18" charset="0"/>
                <a:cs typeface="Times New Roman" panose="02020603050405020304" pitchFamily="18" charset="0"/>
              </a:rPr>
              <a:t>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Жокелова А.</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smtClean="0">
                <a:latin typeface="Times New Roman" panose="02020603050405020304" pitchFamily="18" charset="0"/>
                <a:ea typeface="Times New Roman" panose="02020603050405020304" pitchFamily="18" charset="0"/>
              </a:rPr>
              <a:t>07.1</a:t>
            </a:r>
            <a:r>
              <a:rPr lang="ru-RU" sz="1200" dirty="0" smtClean="0">
                <a:latin typeface="Times New Roman" panose="02020603050405020304" pitchFamily="18" charset="0"/>
                <a:ea typeface="Times New Roman" panose="02020603050405020304" pitchFamily="18" charset="0"/>
              </a:rPr>
              <a:t>1.2022 </a:t>
            </a:r>
            <a:r>
              <a:rPr lang="ru-RU" sz="1200" dirty="0">
                <a:latin typeface="Times New Roman" panose="02020603050405020304" pitchFamily="18" charset="0"/>
                <a:ea typeface="Times New Roman" panose="02020603050405020304" pitchFamily="18" charset="0"/>
              </a:rPr>
              <a:t>ж. </a:t>
            </a:r>
            <a:r>
              <a:rPr lang="kk-KZ" sz="1200" dirty="0" smtClean="0">
                <a:latin typeface="Times New Roman" panose="02020603050405020304" pitchFamily="18" charset="0"/>
                <a:ea typeface="Times New Roman" panose="02020603050405020304" pitchFamily="18" charset="0"/>
              </a:rPr>
              <a:t>11:50</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14241</TotalTime>
  <Words>592</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2507</cp:revision>
  <cp:lastPrinted>2021-07-01T07:38:07Z</cp:lastPrinted>
  <dcterms:created xsi:type="dcterms:W3CDTF">2018-03-27T06:03:00Z</dcterms:created>
  <dcterms:modified xsi:type="dcterms:W3CDTF">2022-11-07T10:52:14Z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