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938811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Облачно, осадки, ночью временами сильные (дождь, снег). Временами туман. Ветер северо-западный, северный 5-10 м/с. Температура воздуха ночью 1-3, днем 3-5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северо-восточный 5-      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3-5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12941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2437</cp:revision>
  <cp:lastPrinted>2021-07-01T03:56:27Z</cp:lastPrinted>
  <dcterms:created xsi:type="dcterms:W3CDTF">2018-03-27T06:03:00Z</dcterms:created>
  <dcterms:modified xsi:type="dcterms:W3CDTF">2022-11-07T11:10:43Z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