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8" d="100"/>
          <a:sy n="78" d="100"/>
        </p:scale>
        <p:origin x="114" y="72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ukpp@meteo.kz" TargetMode="External"/><Relationship Id="rId2" Type="http://schemas.openxmlformats.org/officeDocument/2006/relationships/hyperlink" Target="mailto:inf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94471464"/>
              </p:ext>
            </p:extLst>
          </p:nvPr>
        </p:nvGraphicFramePr>
        <p:xfrm>
          <a:off x="307975" y="2636911"/>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№311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07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752851" y="100468"/>
            <a:ext cx="5008686" cy="1785104"/>
          </a:xfrm>
          <a:prstGeom prst="rect">
            <a:avLst/>
          </a:prstGeom>
        </p:spPr>
        <p:txBody>
          <a:bodyPr wrap="square">
            <a:spAutoFit/>
          </a:bodyPr>
          <a:lstStyle/>
          <a:p>
            <a:pPr lvl="0" algn="ctr"/>
            <a:r>
              <a:rPr lang="kk-KZ" altLang="ru-RU" sz="1100" b="1" dirty="0">
                <a:latin typeface="Times New Roman" panose="02020603050405020304" pitchFamily="18" charset="0"/>
                <a:cs typeface="Times New Roman" panose="02020603050405020304" pitchFamily="18" charset="0"/>
              </a:rPr>
              <a:t>Балқаш қаласы бойынша</a:t>
            </a:r>
          </a:p>
          <a:p>
            <a:pPr lvl="0" algn="ctr"/>
            <a:r>
              <a:rPr lang="kk-KZ" altLang="ru-RU" sz="1100" b="1" dirty="0">
                <a:solidFill>
                  <a:srgbClr val="000000"/>
                </a:solidFill>
                <a:latin typeface="Times New Roman" panose="02020603050405020304" pitchFamily="18" charset="0"/>
                <a:cs typeface="Times New Roman" panose="02020603050405020304" pitchFamily="18" charset="0"/>
              </a:rPr>
              <a:t>08 қарашаға арналған ауа-райы болжамы</a:t>
            </a:r>
            <a:endParaRPr lang="ru-RU" altLang="ru-RU" sz="11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07 </a:t>
            </a:r>
            <a:r>
              <a:rPr lang="ru-RU" altLang="ru-RU" sz="1100" b="1" dirty="0" err="1">
                <a:solidFill>
                  <a:srgbClr val="000000"/>
                </a:solidFill>
                <a:latin typeface="Times New Roman" panose="02020603050405020304" pitchFamily="18" charset="0"/>
                <a:cs typeface="Times New Roman" panose="02020603050405020304" pitchFamily="18" charset="0"/>
              </a:rPr>
              <a:t>қараша</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21-ден 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08</a:t>
            </a:r>
            <a:r>
              <a:rPr lang="kk-KZ" altLang="ru-RU" sz="1100" b="1" dirty="0">
                <a:solidFill>
                  <a:srgbClr val="000000"/>
                </a:solidFill>
                <a:latin typeface="Times New Roman" panose="02020603050405020304" pitchFamily="18" charset="0"/>
                <a:cs typeface="Times New Roman" panose="02020603050405020304" pitchFamily="18" charset="0"/>
              </a:rPr>
              <a:t> қараша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21-ге </a:t>
            </a:r>
            <a:r>
              <a:rPr lang="ru-RU" altLang="ru-RU" sz="1100" b="1" dirty="0" err="1">
                <a:solidFill>
                  <a:srgbClr val="000000"/>
                </a:solidFill>
                <a:latin typeface="Times New Roman" panose="02020603050405020304" pitchFamily="18" charset="0"/>
                <a:cs typeface="Times New Roman" panose="02020603050405020304" pitchFamily="18" charset="0"/>
              </a:rPr>
              <a:t>дейін</a:t>
            </a:r>
            <a:r>
              <a:rPr lang="ru-RU" altLang="ru-RU" sz="1100" b="1" dirty="0">
                <a:solidFill>
                  <a:srgbClr val="000000"/>
                </a:solidFill>
                <a:latin typeface="Times New Roman" panose="02020603050405020304" pitchFamily="18" charset="0"/>
                <a:cs typeface="Times New Roman" panose="02020603050405020304" pitchFamily="18" charset="0"/>
              </a:rPr>
              <a:t>.</a:t>
            </a:r>
            <a:r>
              <a:rPr lang="ru-RU" sz="1100" b="1" dirty="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endParaRPr lang="ru-RU" sz="1100" b="1" dirty="0">
              <a:solidFill>
                <a:srgbClr val="000000"/>
              </a:solidFill>
              <a:latin typeface="Times New Roman" panose="02020603050405020304" pitchFamily="18" charset="0"/>
              <a:cs typeface="Times New Roman" panose="02020603050405020304" pitchFamily="18" charset="0"/>
              <a:sym typeface="+mn-ea"/>
            </a:endParaRPr>
          </a:p>
          <a:p>
            <a:pPr lvl="0" algn="just"/>
            <a:r>
              <a:rPr lang="ru-RU" sz="1100" dirty="0" err="1" smtClean="0">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түнде</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жауын-шашын</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жаңбыр</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қар</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көктайғақ</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Батыс</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солтүстік-батыс</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желі</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7-12 </a:t>
            </a:r>
            <a:r>
              <a:rPr lang="ru-RU" sz="1100" dirty="0">
                <a:latin typeface="Times New Roman" pitchFamily="18" charset="0"/>
                <a:cs typeface="Times New Roman" pitchFamily="18" charset="0"/>
              </a:rPr>
              <a:t>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және</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күндіз</a:t>
            </a:r>
            <a:r>
              <a:rPr lang="ru-RU" sz="1100" dirty="0" smtClean="0">
                <a:latin typeface="Times New Roman" pitchFamily="18" charset="0"/>
                <a:cs typeface="Times New Roman" pitchFamily="18" charset="0"/>
              </a:rPr>
              <a:t> 1-3 </a:t>
            </a:r>
            <a:r>
              <a:rPr lang="ru-RU" sz="1100" dirty="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жылы</a:t>
            </a:r>
            <a:r>
              <a:rPr lang="ru-RU" sz="1100" dirty="0">
                <a:latin typeface="Times New Roman" pitchFamily="18" charset="0"/>
                <a:cs typeface="Times New Roman" pitchFamily="18" charset="0"/>
              </a:rPr>
              <a:t>. </a:t>
            </a:r>
            <a:endParaRPr lang="kk-KZ" altLang="ru-RU" sz="1100" b="1" dirty="0">
              <a:solidFill>
                <a:srgbClr val="000000"/>
              </a:solidFill>
              <a:latin typeface="Times New Roman" panose="02020603050405020304" pitchFamily="18" charset="0"/>
              <a:cs typeface="Times New Roman" panose="02020603050405020304" pitchFamily="18" charset="0"/>
            </a:endParaRPr>
          </a:p>
          <a:p>
            <a:pPr lvl="0" algn="ctr"/>
            <a:endParaRPr lang="kk-KZ" altLang="ru-RU" sz="11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09 </a:t>
            </a:r>
            <a:r>
              <a:rPr lang="kk-KZ" altLang="ru-RU" sz="1100" b="1" dirty="0">
                <a:solidFill>
                  <a:srgbClr val="000000"/>
                </a:solidFill>
                <a:latin typeface="Times New Roman" panose="02020603050405020304" pitchFamily="18" charset="0"/>
                <a:cs typeface="Times New Roman" panose="02020603050405020304" pitchFamily="18" charset="0"/>
              </a:rPr>
              <a:t>қарашаға </a:t>
            </a: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endParaRPr lang="ru-RU" sz="1100" dirty="0">
              <a:latin typeface="Times New Roman" pitchFamily="18" charset="0"/>
              <a:cs typeface="Times New Roman" pitchFamily="18" charset="0"/>
            </a:endParaRPr>
          </a:p>
          <a:p>
            <a:pPr lvl="0" indent="182563" algn="ctr"/>
            <a:r>
              <a:rPr lang="ru-RU" sz="1100" b="1" dirty="0">
                <a:solidFill>
                  <a:srgbClr val="000000"/>
                </a:solidFill>
                <a:latin typeface="Times New Roman" panose="02020603050405020304" pitchFamily="18" charset="0"/>
                <a:cs typeface="Times New Roman" panose="02020603050405020304" pitchFamily="18" charset="0"/>
              </a:rPr>
              <a:t>2022 ж</a:t>
            </a:r>
            <a:r>
              <a:rPr lang="kk-KZ" sz="1100" b="1" dirty="0">
                <a:solidFill>
                  <a:srgbClr val="000000"/>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anose="02020603050405020304" pitchFamily="18" charset="0"/>
                <a:cs typeface="Times New Roman" panose="02020603050405020304" pitchFamily="18" charset="0"/>
              </a:rPr>
              <a:t>08 </a:t>
            </a:r>
            <a:r>
              <a:rPr lang="kk-KZ" sz="1100" b="1" dirty="0">
                <a:solidFill>
                  <a:srgbClr val="000000"/>
                </a:solidFill>
                <a:latin typeface="Times New Roman" panose="02020603050405020304" pitchFamily="18" charset="0"/>
                <a:cs typeface="Times New Roman" panose="02020603050405020304" pitchFamily="18" charset="0"/>
              </a:rPr>
              <a:t>қараша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21-ден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09 </a:t>
            </a:r>
            <a:r>
              <a:rPr lang="ru-RU" sz="1100" b="1" dirty="0" err="1">
                <a:solidFill>
                  <a:srgbClr val="000000"/>
                </a:solidFill>
                <a:latin typeface="Times New Roman" panose="02020603050405020304" pitchFamily="18" charset="0"/>
                <a:cs typeface="Times New Roman" panose="02020603050405020304" pitchFamily="18" charset="0"/>
              </a:rPr>
              <a:t>қараша</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09-ға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ru-RU" sz="1100" dirty="0">
              <a:latin typeface="Times New Roman" pitchFamily="18" charset="0"/>
              <a:cs typeface="Times New Roman" pitchFamily="18" charset="0"/>
            </a:endParaRPr>
          </a:p>
          <a:p>
            <a:pPr lvl="0" algn="just"/>
            <a:r>
              <a:rPr lang="ru-RU" sz="1100" dirty="0" err="1">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жауын-шашынсыз</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Солтүстік-батыс</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желі</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5-10 </a:t>
            </a:r>
            <a:r>
              <a:rPr lang="ru-RU" sz="1100" dirty="0">
                <a:latin typeface="Times New Roman" pitchFamily="18" charset="0"/>
                <a:cs typeface="Times New Roman" pitchFamily="18" charset="0"/>
              </a:rPr>
              <a:t>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a:latin typeface="Times New Roman" pitchFamily="18" charset="0"/>
                <a:cs typeface="Times New Roman" pitchFamily="18" charset="0"/>
              </a:rPr>
              <a:t> </a:t>
            </a:r>
            <a:r>
              <a:rPr lang="ru-RU" sz="1100" smtClean="0">
                <a:latin typeface="Times New Roman" pitchFamily="18" charset="0"/>
                <a:cs typeface="Times New Roman" pitchFamily="18" charset="0"/>
              </a:rPr>
              <a:t>2-4 </a:t>
            </a:r>
            <a:r>
              <a:rPr lang="ru-RU" sz="1100" dirty="0" smtClean="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аяз</a:t>
            </a:r>
            <a:r>
              <a:rPr lang="ru-RU" sz="1100" dirty="0">
                <a:latin typeface="Times New Roman" pitchFamily="18" charset="0"/>
                <a:cs typeface="Times New Roman" pitchFamily="18" charset="0"/>
              </a:rPr>
              <a:t>.</a:t>
            </a: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450695511"/>
              </p:ext>
            </p:extLst>
          </p:nvPr>
        </p:nvGraphicFramePr>
        <p:xfrm>
          <a:off x="4950400" y="4097231"/>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301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628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28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65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07 </a:t>
            </a:r>
            <a:r>
              <a:rPr lang="kk-KZ" altLang="ru-RU" sz="1200" b="1" dirty="0" smtClean="0">
                <a:solidFill>
                  <a:srgbClr val="000000"/>
                </a:solidFill>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25047" y="3303887"/>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52851" y="2297555"/>
            <a:ext cx="5008686" cy="600164"/>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2022 </a:t>
            </a:r>
            <a:r>
              <a:rPr lang="ru-RU" sz="1100" dirty="0" err="1">
                <a:solidFill>
                  <a:schemeClr val="tx1"/>
                </a:solidFill>
                <a:latin typeface="Times New Roman" panose="02020603050405020304" pitchFamily="18" charset="0"/>
                <a:cs typeface="Times New Roman" panose="02020603050405020304" pitchFamily="18" charset="0"/>
              </a:rPr>
              <a:t>жылғы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08 </a:t>
            </a:r>
            <a:r>
              <a:rPr lang="ru-RU" sz="1100" dirty="0" err="1">
                <a:solidFill>
                  <a:schemeClr val="tx1"/>
                </a:solidFill>
                <a:latin typeface="Times New Roman" panose="02020603050405020304" pitchFamily="18" charset="0"/>
                <a:cs typeface="Times New Roman" panose="02020603050405020304" pitchFamily="18" charset="0"/>
              </a:rPr>
              <a:t>қараша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тәуілік</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09 </a:t>
            </a:r>
            <a:r>
              <a:rPr lang="ru-RU" sz="1100" dirty="0" err="1" smtClean="0">
                <a:solidFill>
                  <a:schemeClr val="tx1"/>
                </a:solidFill>
                <a:latin typeface="Times New Roman" panose="02020603050405020304" pitchFamily="18" charset="0"/>
                <a:cs typeface="Times New Roman" panose="02020603050405020304" pitchFamily="18" charset="0"/>
              </a:rPr>
              <a:t>қараша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түнде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сейілуіне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төмендейді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күтілед</a:t>
            </a:r>
            <a:r>
              <a:rPr lang="kk-KZ" sz="1100" dirty="0">
                <a:solidFill>
                  <a:schemeClr val="tx1"/>
                </a:solidFill>
                <a:latin typeface="Times New Roman" panose="02020603050405020304" pitchFamily="18" charset="0"/>
                <a:cs typeface="Times New Roman" panose="02020603050405020304" pitchFamily="18" charset="0"/>
              </a:rPr>
              <a:t>і</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9881" y="4517355"/>
            <a:ext cx="4337933" cy="1780911"/>
            <a:chOff x="484602" y="3799939"/>
            <a:chExt cx="433793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kk-KZ"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sng" dirty="0" smtClean="0">
                            <a:latin typeface="Times New Roman" panose="02020603050405020304" pitchFamily="18" charset="0"/>
                            <a:cs typeface="Times New Roman" panose="02020603050405020304" pitchFamily="18" charset="0"/>
                            <a:hlinkClick r:id="rId2"/>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84602" y="4077010"/>
              <a:ext cx="22317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smtClean="0">
                  <a:latin typeface="Times New Roman" panose="02020603050405020304" pitchFamily="18" charset="0"/>
                  <a:cs typeface="Times New Roman" panose="02020603050405020304" pitchFamily="18" charset="0"/>
                </a:rPr>
                <a:t>Астана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Нурмахамбет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val="20000"/>
                    </a:ext>
                  </a:extLst>
                </a:gridCol>
                <a:gridCol w="2943195">
                  <a:extLst>
                    <a:ext uri="{9D8B030D-6E8A-4147-A177-3AD203B41FA5}">
                      <a16:colId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14873</TotalTime>
  <Words>588</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2523</cp:revision>
  <cp:lastPrinted>2021-07-01T07:38:07Z</cp:lastPrinted>
  <dcterms:created xsi:type="dcterms:W3CDTF">2018-03-27T06:03:00Z</dcterms:created>
  <dcterms:modified xsi:type="dcterms:W3CDTF">2022-11-07T10:45:04Z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