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69DF662-95EA-4CB3-81A6-6A0277DA51DA}"/>
    <pc:docChg chg="modSld">
      <pc:chgData name="Moldir Kabdualieva" userId="df42278df007c026" providerId="LiveId" clId="{A69DF662-95EA-4CB3-81A6-6A0277DA51DA}" dt="2022-10-23T09:18:22.408" v="22" actId="1076"/>
      <pc:docMkLst>
        <pc:docMk/>
      </pc:docMkLst>
      <pc:sldChg chg="modSp mod">
        <pc:chgData name="Moldir Kabdualieva" userId="df42278df007c026" providerId="LiveId" clId="{A69DF662-95EA-4CB3-81A6-6A0277DA51DA}" dt="2022-10-23T09:16:14.487" v="2" actId="20577"/>
        <pc:sldMkLst>
          <pc:docMk/>
          <pc:sldMk cId="0" sldId="261"/>
        </pc:sldMkLst>
        <pc:spChg chg="mod">
          <ac:chgData name="Moldir Kabdualieva" userId="df42278df007c026" providerId="LiveId" clId="{A69DF662-95EA-4CB3-81A6-6A0277DA51DA}" dt="2022-10-23T09:16:14.487" v="2" actId="20577"/>
          <ac:spMkLst>
            <pc:docMk/>
            <pc:sldMk cId="0" sldId="261"/>
            <ac:spMk id="14" creationId="{00000000-0000-0000-0000-000000000000}"/>
          </ac:spMkLst>
        </pc:spChg>
        <pc:graphicFrameChg chg="mod">
          <ac:chgData name="Moldir Kabdualieva" userId="df42278df007c026" providerId="LiveId" clId="{A69DF662-95EA-4CB3-81A6-6A0277DA51DA}" dt="2022-10-23T09:16:03.524" v="0"/>
          <ac:graphicFrameMkLst>
            <pc:docMk/>
            <pc:sldMk cId="0" sldId="261"/>
            <ac:graphicFrameMk id="23" creationId="{94CC0974-E1E4-47F3-9A8B-49A879A3B96B}"/>
          </ac:graphicFrameMkLst>
        </pc:graphicFrameChg>
      </pc:sldChg>
      <pc:sldChg chg="modSp mod">
        <pc:chgData name="Moldir Kabdualieva" userId="df42278df007c026" providerId="LiveId" clId="{A69DF662-95EA-4CB3-81A6-6A0277DA51DA}" dt="2022-10-23T09:18:22.408" v="22" actId="1076"/>
        <pc:sldMkLst>
          <pc:docMk/>
          <pc:sldMk cId="334028445" sldId="265"/>
        </pc:sldMkLst>
        <pc:spChg chg="mod">
          <ac:chgData name="Moldir Kabdualieva" userId="df42278df007c026" providerId="LiveId" clId="{A69DF662-95EA-4CB3-81A6-6A0277DA51DA}" dt="2022-10-23T09:18:22.408" v="22" actId="1076"/>
          <ac:spMkLst>
            <pc:docMk/>
            <pc:sldMk cId="334028445" sldId="265"/>
            <ac:spMk id="18" creationId="{00000000-0000-0000-0000-000000000000}"/>
          </ac:spMkLst>
        </pc:spChg>
      </pc:sldChg>
    </pc:docChg>
  </pc:docChgLst>
  <pc:docChgLst>
    <pc:chgData name="Moldir Kabdualieva" userId="df42278df007c026" providerId="LiveId" clId="{B936E41B-1926-4909-B1F3-9A64F67E6BDA}"/>
    <pc:docChg chg="custSel modSld">
      <pc:chgData name="Moldir Kabdualieva" userId="df42278df007c026" providerId="LiveId" clId="{B936E41B-1926-4909-B1F3-9A64F67E6BDA}" dt="2022-10-16T09:07:03.234" v="45" actId="14100"/>
      <pc:docMkLst>
        <pc:docMk/>
      </pc:docMkLst>
      <pc:sldChg chg="modSp mod">
        <pc:chgData name="Moldir Kabdualieva" userId="df42278df007c026" providerId="LiveId" clId="{B936E41B-1926-4909-B1F3-9A64F67E6BDA}" dt="2022-10-16T09:06:06.200" v="39" actId="20577"/>
        <pc:sldMkLst>
          <pc:docMk/>
          <pc:sldMk cId="0" sldId="261"/>
        </pc:sldMkLst>
        <pc:spChg chg="mod">
          <ac:chgData name="Moldir Kabdualieva" userId="df42278df007c026" providerId="LiveId" clId="{B936E41B-1926-4909-B1F3-9A64F67E6BDA}" dt="2022-10-16T09:06:06.200" v="39" actId="20577"/>
          <ac:spMkLst>
            <pc:docMk/>
            <pc:sldMk cId="0" sldId="261"/>
            <ac:spMk id="14" creationId="{00000000-0000-0000-0000-000000000000}"/>
          </ac:spMkLst>
        </pc:spChg>
        <pc:graphicFrameChg chg="modGraphic">
          <ac:chgData name="Moldir Kabdualieva" userId="df42278df007c026" providerId="LiveId" clId="{B936E41B-1926-4909-B1F3-9A64F67E6BDA}" dt="2022-10-16T09:05:29.32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B936E41B-1926-4909-B1F3-9A64F67E6BDA}" dt="2022-10-16T09:07:03.234" v="45" actId="14100"/>
        <pc:sldMkLst>
          <pc:docMk/>
          <pc:sldMk cId="334028445" sldId="265"/>
        </pc:sldMkLst>
        <pc:spChg chg="add mod">
          <ac:chgData name="Moldir Kabdualieva" userId="df42278df007c026" providerId="LiveId" clId="{B936E41B-1926-4909-B1F3-9A64F67E6BDA}" dt="2022-10-16T09:07:03.234" v="45" actId="14100"/>
          <ac:spMkLst>
            <pc:docMk/>
            <pc:sldMk cId="334028445" sldId="265"/>
            <ac:spMk id="3" creationId="{72EF0996-3BE7-E9EF-DC5C-48C2E5EC4A47}"/>
          </ac:spMkLst>
        </pc:spChg>
        <pc:spChg chg="del">
          <ac:chgData name="Moldir Kabdualieva" userId="df42278df007c026" providerId="LiveId" clId="{B936E41B-1926-4909-B1F3-9A64F67E6BDA}" dt="2022-10-16T09:06:46.115" v="40" actId="478"/>
          <ac:spMkLst>
            <pc:docMk/>
            <pc:sldMk cId="334028445" sldId="265"/>
            <ac:spMk id="24" creationId="{00000000-0000-0000-0000-000000000000}"/>
          </ac:spMkLst>
        </pc:spChg>
      </pc:sldChg>
    </pc:docChg>
  </pc:docChgLst>
  <pc:docChgLst>
    <pc:chgData name="Moldir Kabdualieva" userId="df42278df007c026" providerId="LiveId" clId="{4C316EDB-9318-48BB-A3AD-1BED26752D0B}"/>
    <pc:docChg chg="custSel modSld">
      <pc:chgData name="Moldir Kabdualieva" userId="df42278df007c026" providerId="LiveId" clId="{4C316EDB-9318-48BB-A3AD-1BED26752D0B}" dt="2022-11-05T08:43:34.789" v="44" actId="1076"/>
      <pc:docMkLst>
        <pc:docMk/>
      </pc:docMkLst>
      <pc:sldChg chg="modSp mod">
        <pc:chgData name="Moldir Kabdualieva" userId="df42278df007c026" providerId="LiveId" clId="{4C316EDB-9318-48BB-A3AD-1BED26752D0B}" dt="2022-11-05T08:42:15.615" v="36" actId="207"/>
        <pc:sldMkLst>
          <pc:docMk/>
          <pc:sldMk cId="0" sldId="261"/>
        </pc:sldMkLst>
        <pc:spChg chg="mod">
          <ac:chgData name="Moldir Kabdualieva" userId="df42278df007c026" providerId="LiveId" clId="{4C316EDB-9318-48BB-A3AD-1BED26752D0B}" dt="2022-11-05T08:42:15.615" v="36" actId="207"/>
          <ac:spMkLst>
            <pc:docMk/>
            <pc:sldMk cId="0" sldId="261"/>
            <ac:spMk id="16" creationId="{00000000-0000-0000-0000-000000000000}"/>
          </ac:spMkLst>
        </pc:spChg>
        <pc:graphicFrameChg chg="modGraphic">
          <ac:chgData name="Moldir Kabdualieva" userId="df42278df007c026" providerId="LiveId" clId="{4C316EDB-9318-48BB-A3AD-1BED26752D0B}" dt="2022-11-05T08:41:14.477" v="35"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4C316EDB-9318-48BB-A3AD-1BED26752D0B}" dt="2022-11-05T08:43:34.789" v="44" actId="1076"/>
        <pc:sldMkLst>
          <pc:docMk/>
          <pc:sldMk cId="334028445" sldId="265"/>
        </pc:sldMkLst>
        <pc:spChg chg="del">
          <ac:chgData name="Moldir Kabdualieva" userId="df42278df007c026" providerId="LiveId" clId="{4C316EDB-9318-48BB-A3AD-1BED26752D0B}" dt="2022-11-05T08:42:24.207" v="37" actId="478"/>
          <ac:spMkLst>
            <pc:docMk/>
            <pc:sldMk cId="334028445" sldId="265"/>
            <ac:spMk id="2" creationId="{00000000-0000-0000-0000-000000000000}"/>
          </ac:spMkLst>
        </pc:spChg>
        <pc:spChg chg="add mod">
          <ac:chgData name="Moldir Kabdualieva" userId="df42278df007c026" providerId="LiveId" clId="{4C316EDB-9318-48BB-A3AD-1BED26752D0B}" dt="2022-11-05T08:42:56.902" v="39" actId="1076"/>
          <ac:spMkLst>
            <pc:docMk/>
            <pc:sldMk cId="334028445" sldId="265"/>
            <ac:spMk id="5" creationId="{32856F63-BB72-66F2-D806-66542FC1EDD6}"/>
          </ac:spMkLst>
        </pc:spChg>
        <pc:spChg chg="add mod">
          <ac:chgData name="Moldir Kabdualieva" userId="df42278df007c026" providerId="LiveId" clId="{4C316EDB-9318-48BB-A3AD-1BED26752D0B}" dt="2022-11-05T08:43:34.789" v="44" actId="1076"/>
          <ac:spMkLst>
            <pc:docMk/>
            <pc:sldMk cId="334028445" sldId="265"/>
            <ac:spMk id="7" creationId="{707441AC-BE1B-1077-DB9F-D67C058EB704}"/>
          </ac:spMkLst>
        </pc:spChg>
      </pc:sldChg>
    </pc:docChg>
  </pc:docChgLst>
  <pc:docChgLst>
    <pc:chgData name="Moldir Kabdualieva" userId="df42278df007c026" providerId="LiveId" clId="{28FD6990-095E-4C49-8A02-0EE9B43E645A}"/>
    <pc:docChg chg="modSld">
      <pc:chgData name="Moldir Kabdualieva" userId="df42278df007c026" providerId="LiveId" clId="{28FD6990-095E-4C49-8A02-0EE9B43E645A}" dt="2022-10-29T10:08:45.296" v="38" actId="1076"/>
      <pc:docMkLst>
        <pc:docMk/>
      </pc:docMkLst>
      <pc:sldChg chg="modSp mod">
        <pc:chgData name="Moldir Kabdualieva" userId="df42278df007c026" providerId="LiveId" clId="{28FD6990-095E-4C49-8A02-0EE9B43E645A}" dt="2022-10-29T10:07:56.430" v="35" actId="20577"/>
        <pc:sldMkLst>
          <pc:docMk/>
          <pc:sldMk cId="0" sldId="261"/>
        </pc:sldMkLst>
        <pc:graphicFrameChg chg="modGraphic">
          <ac:chgData name="Moldir Kabdualieva" userId="df42278df007c026" providerId="LiveId" clId="{28FD6990-095E-4C49-8A02-0EE9B43E645A}" dt="2022-10-29T10:07:56.430" v="35"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28FD6990-095E-4C49-8A02-0EE9B43E645A}" dt="2022-10-29T10:08:45.296" v="38" actId="1076"/>
        <pc:sldMkLst>
          <pc:docMk/>
          <pc:sldMk cId="334028445" sldId="265"/>
        </pc:sldMkLst>
        <pc:spChg chg="add mod">
          <ac:chgData name="Moldir Kabdualieva" userId="df42278df007c026" providerId="LiveId" clId="{28FD6990-095E-4C49-8A02-0EE9B43E645A}" dt="2022-10-29T10:08:45.296" v="38" actId="1076"/>
          <ac:spMkLst>
            <pc:docMk/>
            <pc:sldMk cId="334028445" sldId="265"/>
            <ac:spMk id="3" creationId="{F15BFF72-9C97-FE97-8F64-E9656A0AB78E}"/>
          </ac:spMkLst>
        </pc:spChg>
        <pc:spChg chg="del">
          <ac:chgData name="Moldir Kabdualieva" userId="df42278df007c026" providerId="LiveId" clId="{28FD6990-095E-4C49-8A02-0EE9B43E645A}" dt="2022-10-29T10:08:27.090" v="36" actId="478"/>
          <ac:spMkLst>
            <pc:docMk/>
            <pc:sldMk cId="334028445" sldId="265"/>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636528"/>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2882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№309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5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0"/>
            <a:ext cx="4857784" cy="2123658"/>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6 қарашаға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5 </a:t>
            </a:r>
            <a:r>
              <a:rPr lang="kk-KZ" altLang="ru-RU" sz="1200" b="1" dirty="0">
                <a:solidFill>
                  <a:srgbClr val="000000"/>
                </a:solidFill>
                <a:latin typeface="Times New Roman" pitchFamily="18" charset="0"/>
                <a:cs typeface="Times New Roman" pitchFamily="18" charset="0"/>
              </a:rPr>
              <a:t>қараша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a:t>
            </a:r>
            <a:r>
              <a:rPr lang="kk-KZ" altLang="ru-RU" sz="1200" b="1" dirty="0">
                <a:solidFill>
                  <a:srgbClr val="000000"/>
                </a:solidFill>
                <a:latin typeface="Times New Roman" pitchFamily="18" charset="0"/>
                <a:cs typeface="Times New Roman" pitchFamily="18" charset="0"/>
              </a:rPr>
              <a:t>6 қараша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lvl="0" algn="just"/>
            <a:r>
              <a:rPr lang="kk-KZ" sz="1200" dirty="0">
                <a:latin typeface="Times New Roman" pitchFamily="18" charset="0"/>
                <a:cs typeface="Times New Roman" pitchFamily="18" charset="0"/>
              </a:rPr>
              <a:t>Бұлтты, түнде кей уақыттарда аздаған қар жауады, таңертең тұман түседі. Солтүстіктен жел соғады, күші 2-7 м/с. Ауа температурасы түнде 6-8, күндіз 0-2 градус суық болады.</a:t>
            </a:r>
          </a:p>
          <a:p>
            <a:pPr lvl="0" algn="ctr"/>
            <a:r>
              <a:rPr lang="kk-KZ" sz="1200" b="1" dirty="0">
                <a:solidFill>
                  <a:srgbClr val="000000"/>
                </a:solidFill>
                <a:latin typeface="Times New Roman" pitchFamily="18" charset="0"/>
                <a:cs typeface="Times New Roman" pitchFamily="18" charset="0"/>
              </a:rPr>
              <a:t>7 қарашаға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6 қараша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7 </a:t>
            </a:r>
            <a:r>
              <a:rPr lang="ru-RU" sz="1200" b="1" dirty="0" err="1">
                <a:solidFill>
                  <a:srgbClr val="000000"/>
                </a:solidFill>
                <a:latin typeface="Times New Roman" pitchFamily="18" charset="0"/>
                <a:cs typeface="Times New Roman" pitchFamily="18" charset="0"/>
              </a:rPr>
              <a:t>қараша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lvl="0" algn="just"/>
            <a:r>
              <a:rPr lang="kk-KZ" sz="1200" dirty="0">
                <a:latin typeface="Times New Roman" pitchFamily="18" charset="0"/>
                <a:cs typeface="Times New Roman" pitchFamily="18" charset="0"/>
              </a:rPr>
              <a:t>Көшпелі бұлтты, кей уақыттарда </a:t>
            </a:r>
            <a:r>
              <a:rPr lang="kk-KZ" sz="1200">
                <a:latin typeface="Times New Roman" pitchFamily="18" charset="0"/>
                <a:cs typeface="Times New Roman" pitchFamily="18" charset="0"/>
              </a:rPr>
              <a:t>аздаған қар </a:t>
            </a:r>
            <a:r>
              <a:rPr lang="kk-KZ" sz="1200" dirty="0">
                <a:latin typeface="Times New Roman" pitchFamily="18" charset="0"/>
                <a:cs typeface="Times New Roman" pitchFamily="18" charset="0"/>
              </a:rPr>
              <a:t>жауады. Солтүсітк-батыстан жел соғады, күші 2-7 м/с. Ауа температурасы 3-5 градус суық болады.</a:t>
            </a:r>
            <a:r>
              <a:rPr lang="ru-RU" sz="1200" dirty="0">
                <a:latin typeface="Times New Roman" pitchFamily="18" charset="0"/>
                <a:cs typeface="Times New Roman" pitchFamily="18" charset="0"/>
              </a:rPr>
              <a:t> </a:t>
            </a:r>
            <a:r>
              <a:rPr lang="ru-RU" sz="1200" dirty="0">
                <a:solidFill>
                  <a:srgbClr val="000000"/>
                </a:solidFill>
                <a:latin typeface="Times New Roman" pitchFamily="18" charset="0"/>
                <a:cs typeface="Times New Roman" pitchFamily="18" charset="0"/>
                <a:sym typeface="+mn-ea"/>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986727234"/>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621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04 </a:t>
            </a:r>
            <a:r>
              <a:rPr lang="ru-RU" altLang="ru-RU" sz="1200" b="1" dirty="0" err="1">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428868"/>
            <a:ext cx="4643470"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a:t>
            </a:r>
            <a:r>
              <a:rPr lang="ru-RU" sz="1200" dirty="0">
                <a:solidFill>
                  <a:schemeClr val="tx1"/>
                </a:solidFill>
                <a:latin typeface="Times New Roman" panose="02020603050405020304" pitchFamily="18" charset="0"/>
                <a:cs typeface="Times New Roman" panose="02020603050405020304" pitchFamily="18" charset="0"/>
              </a:rPr>
              <a:t> 6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7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түнде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b="1"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lvl="0"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rgbClr val="000000"/>
                </a:solidFill>
                <a:latin typeface="Times New Roman" panose="02020603050405020304" pitchFamily="18" charset="0"/>
                <a:cs typeface="Times New Roman" panose="02020603050405020304" pitchFamily="18" charset="0"/>
              </a:rPr>
              <a:t>төмен</a:t>
            </a:r>
            <a:r>
              <a:rPr lang="ru-RU" altLang="en-US" sz="1200" dirty="0">
                <a:solidFill>
                  <a:srgbClr val="000000"/>
                </a:solidFill>
                <a:latin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24438" y="34290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164955" y="626017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М.С</a:t>
            </a:r>
            <a:r>
              <a:rPr lang="ru-RU" sz="1200" b="1" i="1" dirty="0">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5" name="TextBox 4">
            <a:extLst>
              <a:ext uri="{FF2B5EF4-FFF2-40B4-BE49-F238E27FC236}">
                <a16:creationId xmlns:a16="http://schemas.microsoft.com/office/drawing/2014/main" id="{32856F63-BB72-66F2-D806-66542FC1EDD6}"/>
              </a:ext>
            </a:extLst>
          </p:cNvPr>
          <p:cNvSpPr txBox="1"/>
          <p:nvPr/>
        </p:nvSpPr>
        <p:spPr>
          <a:xfrm>
            <a:off x="350100" y="607836"/>
            <a:ext cx="4953000" cy="369332"/>
          </a:xfrm>
          <a:prstGeom prst="rect">
            <a:avLst/>
          </a:prstGeom>
          <a:noFill/>
        </p:spPr>
        <p:txBody>
          <a:bodyPr wrap="squar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707441AC-BE1B-1077-DB9F-D67C058EB704}"/>
              </a:ext>
            </a:extLst>
          </p:cNvPr>
          <p:cNvSpPr txBox="1"/>
          <p:nvPr/>
        </p:nvSpPr>
        <p:spPr>
          <a:xfrm>
            <a:off x="219478" y="325293"/>
            <a:ext cx="4953000" cy="307777"/>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РЕКОМЕНДАЦИИ ДЛЯ НАСЕЛЕНИЯ ПРИ НМУ</a:t>
            </a:r>
            <a:endParaRPr lang="ru-RU" sz="1400" b="1"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13684</TotalTime>
  <Words>647</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2495</cp:revision>
  <cp:lastPrinted>2021-07-01T07:38:07Z</cp:lastPrinted>
  <dcterms:created xsi:type="dcterms:W3CDTF">2018-03-27T06:03:00Z</dcterms:created>
  <dcterms:modified xsi:type="dcterms:W3CDTF">2022-11-05T08:43:37Z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