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D1D325-A9F9-493B-AEBA-165F72AC6147}" v="1" dt="2022-11-05T09:19:56.16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AD1D325-A9F9-493B-AEBA-165F72AC6147}"/>
    <pc:docChg chg="modSld">
      <pc:chgData name="Moldir Kabdualieva" userId="df42278df007c026" providerId="LiveId" clId="{BAD1D325-A9F9-493B-AEBA-165F72AC6147}" dt="2022-11-05T09:21:02.891" v="44" actId="20577"/>
      <pc:docMkLst>
        <pc:docMk/>
      </pc:docMkLst>
      <pc:sldChg chg="modSp mod">
        <pc:chgData name="Moldir Kabdualieva" userId="df42278df007c026" providerId="LiveId" clId="{BAD1D325-A9F9-493B-AEBA-165F72AC6147}" dt="2022-11-05T09:19:18.285" v="39" actId="20577"/>
        <pc:sldMkLst>
          <pc:docMk/>
          <pc:sldMk cId="0" sldId="261"/>
        </pc:sldMkLst>
        <pc:graphicFrameChg chg="modGraphic">
          <ac:chgData name="Moldir Kabdualieva" userId="df42278df007c026" providerId="LiveId" clId="{BAD1D325-A9F9-493B-AEBA-165F72AC6147}" dt="2022-11-05T09:19:18.285" v="39"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BAD1D325-A9F9-493B-AEBA-165F72AC6147}" dt="2022-11-05T09:21:02.891" v="44" actId="20577"/>
        <pc:sldMkLst>
          <pc:docMk/>
          <pc:sldMk cId="334028445" sldId="265"/>
        </pc:sldMkLst>
        <pc:spChg chg="add mod">
          <ac:chgData name="Moldir Kabdualieva" userId="df42278df007c026" providerId="LiveId" clId="{BAD1D325-A9F9-493B-AEBA-165F72AC6147}" dt="2022-11-05T09:20:45.494" v="42" actId="1076"/>
          <ac:spMkLst>
            <pc:docMk/>
            <pc:sldMk cId="334028445" sldId="265"/>
            <ac:spMk id="3" creationId="{FB8A0F7B-66C2-CDA2-3183-CC6BC2928197}"/>
          </ac:spMkLst>
        </pc:spChg>
        <pc:spChg chg="mod">
          <ac:chgData name="Moldir Kabdualieva" userId="df42278df007c026" providerId="LiveId" clId="{BAD1D325-A9F9-493B-AEBA-165F72AC6147}" dt="2022-11-05T09:21:02.891" v="44" actId="20577"/>
          <ac:spMkLst>
            <pc:docMk/>
            <pc:sldMk cId="334028445" sldId="265"/>
            <ac:spMk id="19" creationId="{00000000-0000-0000-0000-000000000000}"/>
          </ac:spMkLst>
        </pc:spChg>
        <pc:spChg chg="del">
          <ac:chgData name="Moldir Kabdualieva" userId="df42278df007c026" providerId="LiveId" clId="{BAD1D325-A9F9-493B-AEBA-165F72AC6147}" dt="2022-11-05T09:19:56.167" v="40"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№309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05 </a:t>
                      </a:r>
                      <a:r>
                        <a:rPr lang="kk-KZ" altLang="ru-RU" sz="1200" b="1" i="1" dirty="0">
                          <a:solidFill>
                            <a:srgbClr val="000000"/>
                          </a:solidFill>
                          <a:latin typeface="Times New Roman" pitchFamily="18" charset="0"/>
                          <a:cs typeface="Times New Roman" pitchFamily="18" charset="0"/>
                        </a:rPr>
                        <a:t>қараша</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solidFill>
                  <a:srgbClr val="000000"/>
                </a:solidFill>
                <a:latin typeface="Times New Roman" pitchFamily="18" charset="0"/>
                <a:cs typeface="Times New Roman" pitchFamily="18" charset="0"/>
              </a:rPr>
              <a:t>05 </a:t>
            </a:r>
            <a:r>
              <a:rPr lang="kk-KZ" altLang="ru-RU" sz="1200" b="1" dirty="0">
                <a:solidFill>
                  <a:srgbClr val="000000"/>
                </a:solidFill>
                <a:latin typeface="Times New Roman" pitchFamily="18" charset="0"/>
                <a:cs typeface="Times New Roman" pitchFamily="18" charset="0"/>
              </a:rPr>
              <a:t>қараша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76052185"/>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785104"/>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kk-KZ" altLang="ru-RU" sz="1100" b="1" dirty="0">
                <a:solidFill>
                  <a:srgbClr val="000000"/>
                </a:solidFill>
                <a:latin typeface="Times New Roman" pitchFamily="18" charset="0"/>
                <a:cs typeface="Times New Roman" pitchFamily="18" charset="0"/>
              </a:rPr>
              <a:t>06 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05 </a:t>
            </a:r>
            <a:r>
              <a:rPr lang="kk-KZ" altLang="ru-RU" sz="1100" b="1" dirty="0">
                <a:solidFill>
                  <a:srgbClr val="000000"/>
                </a:solidFill>
                <a:latin typeface="Times New Roman" pitchFamily="18" charset="0"/>
                <a:cs typeface="Times New Roman" pitchFamily="18" charset="0"/>
              </a:rPr>
              <a:t>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06 қарашаға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Түнде қар. Көктайғақ, жаяу бұрқасын. Батыстан жел соғады, күші 15-20, түнде екпіні  23 м/с. Ауа температурасы түнде 3-5, күндіз 0-2 градус аяз.</a:t>
            </a:r>
          </a:p>
          <a:p>
            <a:pPr indent="182563" algn="ctr"/>
            <a:r>
              <a:rPr lang="ru-RU" altLang="ru-RU" sz="1100" b="1" dirty="0">
                <a:solidFill>
                  <a:srgbClr val="000000"/>
                </a:solidFill>
                <a:latin typeface="Times New Roman" pitchFamily="18" charset="0"/>
                <a:cs typeface="Times New Roman" pitchFamily="18" charset="0"/>
              </a:rPr>
              <a:t>07 </a:t>
            </a:r>
            <a:r>
              <a:rPr lang="kk-KZ" sz="1100" b="1" dirty="0">
                <a:solidFill>
                  <a:srgbClr val="000000"/>
                </a:solidFill>
                <a:latin typeface="Times New Roman" pitchFamily="18" charset="0"/>
                <a:cs typeface="Times New Roman" pitchFamily="18" charset="0"/>
              </a:rPr>
              <a:t>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06 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07 </a:t>
            </a:r>
            <a:r>
              <a:rPr lang="kk-KZ" sz="1100" b="1" dirty="0">
                <a:solidFill>
                  <a:srgbClr val="000000"/>
                </a:solidFill>
                <a:latin typeface="Times New Roman" pitchFamily="18" charset="0"/>
                <a:cs typeface="Times New Roman" pitchFamily="18" charset="0"/>
              </a:rPr>
              <a:t>қарашаға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ru-RU" sz="1100" dirty="0" err="1">
                <a:latin typeface="Times New Roman" pitchFamily="18" charset="0"/>
                <a:cs typeface="Times New Roman" pitchFamily="18" charset="0"/>
              </a:rPr>
              <a:t>Жауын-шашынсыз</a:t>
            </a:r>
            <a:r>
              <a:rPr lang="kk-KZ" sz="1100" dirty="0">
                <a:latin typeface="Times New Roman" pitchFamily="18" charset="0"/>
                <a:cs typeface="Times New Roman" pitchFamily="18" charset="0"/>
              </a:rPr>
              <a:t>. Батыстан жел соғады, </a:t>
            </a:r>
            <a:r>
              <a:rPr lang="ru-RU" sz="1100">
                <a:latin typeface="Times New Roman" pitchFamily="18" charset="0"/>
                <a:cs typeface="Times New Roman" pitchFamily="18" charset="0"/>
              </a:rPr>
              <a:t>күші 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4-6 </a:t>
            </a:r>
            <a:r>
              <a:rPr lang="kk-KZ" sz="1100" dirty="0">
                <a:latin typeface="Times New Roman" pitchFamily="18" charset="0"/>
                <a:cs typeface="Times New Roman" pitchFamily="18" charset="0"/>
              </a:rPr>
              <a:t>градус 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276872"/>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06 қарашада</a:t>
            </a:r>
            <a:r>
              <a:rPr lang="ru-RU" sz="1100" dirty="0">
                <a:solidFill>
                  <a:schemeClr val="tx1"/>
                </a:solidFill>
                <a:latin typeface="Times New Roman" panose="02020603050405020304" pitchFamily="18" charset="0"/>
                <a:cs typeface="Times New Roman" panose="02020603050405020304" pitchFamily="18" charset="0"/>
              </a:rPr>
              <a:t>, 07 </a:t>
            </a:r>
            <a:r>
              <a:rPr lang="ru-RU" sz="11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FB8A0F7B-66C2-CDA2-3183-CC6BC2928197}"/>
              </a:ext>
            </a:extLst>
          </p:cNvPr>
          <p:cNvSpPr txBox="1"/>
          <p:nvPr/>
        </p:nvSpPr>
        <p:spPr>
          <a:xfrm>
            <a:off x="343960" y="758175"/>
            <a:ext cx="4953000" cy="369332"/>
          </a:xfrm>
          <a:prstGeom prst="rect">
            <a:avLst/>
          </a:prstGeom>
          <a:noFill/>
        </p:spPr>
        <p:txBody>
          <a:bodyPr wrap="square">
            <a:spAutoFit/>
          </a:bodyPr>
          <a:lstStyle/>
          <a:p>
            <a:r>
              <a:rPr lang="ru-RU" dirty="0">
                <a:latin typeface="Times New Roman" panose="02020603050405020304" pitchFamily="18" charset="0"/>
                <a:cs typeface="Times New Roman" panose="02020603050405020304" pitchFamily="18" charset="0"/>
              </a:rPr>
              <a:t>Рекомендации отсутствуют</a:t>
            </a: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13083</TotalTime>
  <Words>610</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2424</cp:revision>
  <cp:lastPrinted>2021-07-01T03:56:27Z</cp:lastPrinted>
  <dcterms:created xsi:type="dcterms:W3CDTF">2018-03-27T06:03:00Z</dcterms:created>
  <dcterms:modified xsi:type="dcterms:W3CDTF">2022-11-05T09:21:05Z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