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55F242-E221-4880-A2BA-007048C97B9B}" v="1" dt="2022-11-05T08:41:50.3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13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B355F242-E221-4880-A2BA-007048C97B9B}"/>
    <pc:docChg chg="custSel modSld">
      <pc:chgData name="Moldir Kabdualieva" userId="df42278df007c026" providerId="LiveId" clId="{B355F242-E221-4880-A2BA-007048C97B9B}" dt="2022-11-05T08:44:13.837" v="8" actId="1076"/>
      <pc:docMkLst>
        <pc:docMk/>
      </pc:docMkLst>
      <pc:sldChg chg="modSp mod">
        <pc:chgData name="Moldir Kabdualieva" userId="df42278df007c026" providerId="LiveId" clId="{B355F242-E221-4880-A2BA-007048C97B9B}" dt="2022-11-05T08:42:06.985" v="1" actId="207"/>
        <pc:sldMkLst>
          <pc:docMk/>
          <pc:sldMk cId="0" sldId="261"/>
        </pc:sldMkLst>
        <pc:spChg chg="mod">
          <ac:chgData name="Moldir Kabdualieva" userId="df42278df007c026" providerId="LiveId" clId="{B355F242-E221-4880-A2BA-007048C97B9B}" dt="2022-11-05T08:42:06.985" v="1" actId="207"/>
          <ac:spMkLst>
            <pc:docMk/>
            <pc:sldMk cId="0" sldId="261"/>
            <ac:spMk id="16" creationId="{00000000-0000-0000-0000-000000000000}"/>
          </ac:spMkLst>
        </pc:spChg>
        <pc:graphicFrameChg chg="mod">
          <ac:chgData name="Moldir Kabdualieva" userId="df42278df007c026" providerId="LiveId" clId="{B355F242-E221-4880-A2BA-007048C97B9B}" dt="2022-11-05T08:41:50.332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B355F242-E221-4880-A2BA-007048C97B9B}" dt="2022-11-05T08:44:13.837" v="8" actId="1076"/>
        <pc:sldMkLst>
          <pc:docMk/>
          <pc:sldMk cId="334028445" sldId="265"/>
        </pc:sldMkLst>
        <pc:spChg chg="del">
          <ac:chgData name="Moldir Kabdualieva" userId="df42278df007c026" providerId="LiveId" clId="{B355F242-E221-4880-A2BA-007048C97B9B}" dt="2022-11-05T08:42:28.181" v="2" actId="478"/>
          <ac:spMkLst>
            <pc:docMk/>
            <pc:sldMk cId="334028445" sldId="265"/>
            <ac:spMk id="3" creationId="{00000000-0000-0000-0000-000000000000}"/>
          </ac:spMkLst>
        </pc:spChg>
        <pc:spChg chg="add mod">
          <ac:chgData name="Moldir Kabdualieva" userId="df42278df007c026" providerId="LiveId" clId="{B355F242-E221-4880-A2BA-007048C97B9B}" dt="2022-11-05T08:42:51.133" v="5" actId="1076"/>
          <ac:spMkLst>
            <pc:docMk/>
            <pc:sldMk cId="334028445" sldId="265"/>
            <ac:spMk id="6" creationId="{DDD39E9D-85E4-6C2C-CD42-2B231FF500EC}"/>
          </ac:spMkLst>
        </pc:spChg>
        <pc:spChg chg="add mod">
          <ac:chgData name="Moldir Kabdualieva" userId="df42278df007c026" providerId="LiveId" clId="{B355F242-E221-4880-A2BA-007048C97B9B}" dt="2022-11-05T08:44:13.837" v="8" actId="1076"/>
          <ac:spMkLst>
            <pc:docMk/>
            <pc:sldMk cId="334028445" sldId="265"/>
            <ac:spMk id="8" creationId="{9DBC02C2-1EDD-AF7F-5BE3-3DD24FDC3FA6}"/>
          </ac:spMkLst>
        </pc:spChg>
      </pc:sldChg>
    </pc:docChg>
  </pc:docChgLst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 ноября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5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ночью временами небольшой снег, утром туман. Ветер северный 2-7 м/с. Температура воздуха ночью 6-8, днем 0-2 мороза.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7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7 ноября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временами небольшой снег. Ветер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северо-западный  2-7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3-5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 но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131962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 ноября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6 ноября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240147" y="6159404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DD39E9D-85E4-6C2C-CD42-2B231FF500EC}"/>
              </a:ext>
            </a:extLst>
          </p:cNvPr>
          <p:cNvSpPr txBox="1"/>
          <p:nvPr/>
        </p:nvSpPr>
        <p:spPr>
          <a:xfrm>
            <a:off x="287147" y="608690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BC02C2-1EDD-AF7F-5BE3-3DD24FDC3FA6}"/>
              </a:ext>
            </a:extLst>
          </p:cNvPr>
          <p:cNvSpPr txBox="1"/>
          <p:nvPr/>
        </p:nvSpPr>
        <p:spPr>
          <a:xfrm>
            <a:off x="77642" y="209933"/>
            <a:ext cx="4953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ҚМЖ КЕЗІНДЕ ХАЛЫҚҚА АРНАЛҒАН ҰСЫНЫСТАР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13844</TotalTime>
  <Words>644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2519</cp:revision>
  <cp:lastPrinted>2021-02-03T11:37:00Z</cp:lastPrinted>
  <dcterms:created xsi:type="dcterms:W3CDTF">2018-03-27T06:03:00Z</dcterms:created>
  <dcterms:modified xsi:type="dcterms:W3CDTF">2022-11-05T08:44:14Z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