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C6E4D2-30FB-405E-B876-3168598EA055}" v="1" dt="2022-11-05T09:29:33.2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CDC6E4D2-30FB-405E-B876-3168598EA055}"/>
    <pc:docChg chg="modSld">
      <pc:chgData name="Moldir Kabdualieva" userId="df42278df007c026" providerId="LiveId" clId="{CDC6E4D2-30FB-405E-B876-3168598EA055}" dt="2022-11-05T09:29:49.873" v="1"/>
      <pc:docMkLst>
        <pc:docMk/>
      </pc:docMkLst>
      <pc:sldChg chg="modSp">
        <pc:chgData name="Moldir Kabdualieva" userId="df42278df007c026" providerId="LiveId" clId="{CDC6E4D2-30FB-405E-B876-3168598EA055}" dt="2022-11-05T09:29:33.217" v="0"/>
        <pc:sldMkLst>
          <pc:docMk/>
          <pc:sldMk cId="0" sldId="261"/>
        </pc:sldMkLst>
        <pc:graphicFrameChg chg="mod">
          <ac:chgData name="Moldir Kabdualieva" userId="df42278df007c026" providerId="LiveId" clId="{CDC6E4D2-30FB-405E-B876-3168598EA055}" dt="2022-11-05T09:29:33.21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CDC6E4D2-30FB-405E-B876-3168598EA055}" dt="2022-11-05T09:29:49.873" v="1"/>
        <pc:sldMkLst>
          <pc:docMk/>
          <pc:sldMk cId="334028445" sldId="265"/>
        </pc:sldMkLst>
        <pc:spChg chg="mod">
          <ac:chgData name="Moldir Kabdualieva" userId="df42278df007c026" providerId="LiveId" clId="{CDC6E4D2-30FB-405E-B876-3168598EA055}" dt="2022-11-05T09:29:49.873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 н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638381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06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05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06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без осадков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Ветер северо-восточный 2-7 м/с. Температура воздуха ночью 4-6, днем 11-13 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07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06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07 ноября2022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2-7 м/с. Температура воздуха 3-5 тепла.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07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13764</TotalTime>
  <Words>604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2651</cp:revision>
  <cp:lastPrinted>2021-07-01T03:56:27Z</cp:lastPrinted>
  <dcterms:created xsi:type="dcterms:W3CDTF">2018-03-27T06:03:00Z</dcterms:created>
  <dcterms:modified xsi:type="dcterms:W3CDTF">2022-11-05T09:29:51Z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