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88BD77-A9C6-44B2-A9A2-25B8CEEB4344}" v="1" dt="2022-11-05T09:17:04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888BD77-A9C6-44B2-A9A2-25B8CEEB4344}"/>
    <pc:docChg chg="modSld">
      <pc:chgData name="Moldir Kabdualieva" userId="df42278df007c026" providerId="LiveId" clId="{D888BD77-A9C6-44B2-A9A2-25B8CEEB4344}" dt="2022-11-05T09:17:23.060" v="2" actId="20577"/>
      <pc:docMkLst>
        <pc:docMk/>
      </pc:docMkLst>
      <pc:sldChg chg="modSp">
        <pc:chgData name="Moldir Kabdualieva" userId="df42278df007c026" providerId="LiveId" clId="{D888BD77-A9C6-44B2-A9A2-25B8CEEB4344}" dt="2022-11-05T09:17:04.307" v="0"/>
        <pc:sldMkLst>
          <pc:docMk/>
          <pc:sldMk cId="0" sldId="261"/>
        </pc:sldMkLst>
        <pc:graphicFrameChg chg="mod">
          <ac:chgData name="Moldir Kabdualieva" userId="df42278df007c026" providerId="LiveId" clId="{D888BD77-A9C6-44B2-A9A2-25B8CEEB4344}" dt="2022-11-05T09:17:04.30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D888BD77-A9C6-44B2-A9A2-25B8CEEB4344}" dt="2022-11-05T09:17:23.060" v="2" actId="20577"/>
        <pc:sldMkLst>
          <pc:docMk/>
          <pc:sldMk cId="334028445" sldId="265"/>
        </pc:sldMkLst>
        <pc:spChg chg="mod">
          <ac:chgData name="Moldir Kabdualieva" userId="df42278df007c026" providerId="LiveId" clId="{D888BD77-A9C6-44B2-A9A2-25B8CEEB4344}" dt="2022-11-05T09:17:23.060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06172508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309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05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166473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346256"/>
            <a:ext cx="4798916" cy="15234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06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06 ноября 2022 г.</a:t>
            </a:r>
          </a:p>
          <a:p>
            <a:pPr lvl="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осадков. Ветер западный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9-14, днем порывы 15-20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ночью 3-5 мороза, днем 2-4 тепла.</a:t>
            </a: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07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ноября до 09 ч. 07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Ветер западный 9-14 м/с. Температура воздуха 3-5 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06 ноября , ночью 07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17867</TotalTime>
  <Words>650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2896</cp:revision>
  <cp:lastPrinted>2021-11-30T05:55:24Z</cp:lastPrinted>
  <dcterms:created xsi:type="dcterms:W3CDTF">2018-03-27T06:03:00Z</dcterms:created>
  <dcterms:modified xsi:type="dcterms:W3CDTF">2022-11-05T09:17:27Z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