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420F77-77B3-46C9-841E-22EA5BDAEDC1}" v="2" dt="2022-11-05T09:19:51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1420F77-77B3-46C9-841E-22EA5BDAEDC1}"/>
    <pc:docChg chg="modSld">
      <pc:chgData name="Moldir Kabdualieva" userId="df42278df007c026" providerId="LiveId" clId="{F1420F77-77B3-46C9-841E-22EA5BDAEDC1}" dt="2022-11-05T09:20:13.349" v="3" actId="1076"/>
      <pc:docMkLst>
        <pc:docMk/>
      </pc:docMkLst>
      <pc:sldChg chg="modSp">
        <pc:chgData name="Moldir Kabdualieva" userId="df42278df007c026" providerId="LiveId" clId="{F1420F77-77B3-46C9-841E-22EA5BDAEDC1}" dt="2022-11-05T09:19:39.535" v="0"/>
        <pc:sldMkLst>
          <pc:docMk/>
          <pc:sldMk cId="0" sldId="261"/>
        </pc:sldMkLst>
        <pc:graphicFrameChg chg="mod">
          <ac:chgData name="Moldir Kabdualieva" userId="df42278df007c026" providerId="LiveId" clId="{F1420F77-77B3-46C9-841E-22EA5BDAEDC1}" dt="2022-11-05T09:19:39.53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F1420F77-77B3-46C9-841E-22EA5BDAEDC1}" dt="2022-11-05T09:20:13.349" v="3" actId="1076"/>
        <pc:sldMkLst>
          <pc:docMk/>
          <pc:sldMk cId="334028445" sldId="265"/>
        </pc:sldMkLst>
        <pc:spChg chg="add mod">
          <ac:chgData name="Moldir Kabdualieva" userId="df42278df007c026" providerId="LiveId" clId="{F1420F77-77B3-46C9-841E-22EA5BDAEDC1}" dt="2022-11-05T09:20:13.349" v="3" actId="1076"/>
          <ac:spMkLst>
            <pc:docMk/>
            <pc:sldMk cId="334028445" sldId="265"/>
            <ac:spMk id="3" creationId="{9E223A43-636A-B8DD-9309-1F29B1AC9A8C}"/>
          </ac:spMkLst>
        </pc:spChg>
        <pc:spChg chg="del">
          <ac:chgData name="Moldir Kabdualieva" userId="df42278df007c026" providerId="LiveId" clId="{F1420F77-77B3-46C9-841E-22EA5BDAEDC1}" dt="2022-11-05T09:19:51.107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07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079328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ноября по 21 ч. 06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Ночью снег. Гололед, низовая метель. Ветер западный 15-20, ночью порывы 23 м/с. Температура воздуха ночью 3-5, днем 0-2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ноября по 09 ч. 07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4-6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23A43-636A-B8DD-9309-1F29B1AC9A8C}"/>
              </a:ext>
            </a:extLst>
          </p:cNvPr>
          <p:cNvSpPr txBox="1"/>
          <p:nvPr/>
        </p:nvSpPr>
        <p:spPr>
          <a:xfrm>
            <a:off x="236256" y="596674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Ұсыныстар жоқ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13209</TotalTime>
  <Words>642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2451</cp:revision>
  <cp:lastPrinted>2021-07-01T03:56:27Z</cp:lastPrinted>
  <dcterms:created xsi:type="dcterms:W3CDTF">2018-03-27T06:03:00Z</dcterms:created>
  <dcterms:modified xsi:type="dcterms:W3CDTF">2022-11-05T09:20:18Z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