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98482A0C-7889-466C-91C6-524AB6F48E7B}"/>
    <pc:docChg chg="custSel modSld">
      <pc:chgData name="Moldir Kabdualieva" userId="df42278df007c026" providerId="LiveId" clId="{98482A0C-7889-466C-91C6-524AB6F48E7B}" dt="2022-11-05T09:37:34.895" v="34" actId="207"/>
      <pc:docMkLst>
        <pc:docMk/>
      </pc:docMkLst>
      <pc:sldChg chg="modSp mod">
        <pc:chgData name="Moldir Kabdualieva" userId="df42278df007c026" providerId="LiveId" clId="{98482A0C-7889-466C-91C6-524AB6F48E7B}" dt="2022-11-05T09:37:34.895" v="34" actId="207"/>
        <pc:sldMkLst>
          <pc:docMk/>
          <pc:sldMk cId="0" sldId="261"/>
        </pc:sldMkLst>
        <pc:graphicFrameChg chg="modGraphic">
          <ac:chgData name="Moldir Kabdualieva" userId="df42278df007c026" providerId="LiveId" clId="{98482A0C-7889-466C-91C6-524AB6F48E7B}" dt="2022-11-05T09:36:56.206" v="33" actId="20577"/>
          <ac:graphicFrameMkLst>
            <pc:docMk/>
            <pc:sldMk cId="0" sldId="261"/>
            <ac:graphicFrameMk id="15" creationId="{94CC0974-E1E4-47F3-9A8B-49A879A3B96B}"/>
          </ac:graphicFrameMkLst>
        </pc:graphicFrameChg>
        <pc:graphicFrameChg chg="modGraphic">
          <ac:chgData name="Moldir Kabdualieva" userId="df42278df007c026" providerId="LiveId" clId="{98482A0C-7889-466C-91C6-524AB6F48E7B}" dt="2022-11-05T09:37:34.895" v="34" actId="207"/>
          <ac:graphicFrameMkLst>
            <pc:docMk/>
            <pc:sldMk cId="0" sldId="261"/>
            <ac:graphicFrameMk id="19" creationId="{00000000-0000-0000-0000-000000000000}"/>
          </ac:graphicFrameMkLst>
        </pc:graphicFrameChg>
      </pc:sldChg>
      <pc:sldChg chg="modSp mod">
        <pc:chgData name="Moldir Kabdualieva" userId="df42278df007c026" providerId="LiveId" clId="{98482A0C-7889-466C-91C6-524AB6F48E7B}" dt="2022-11-05T09:36:30.685" v="0"/>
        <pc:sldMkLst>
          <pc:docMk/>
          <pc:sldMk cId="334028445" sldId="265"/>
        </pc:sldMkLst>
        <pc:spChg chg="mod">
          <ac:chgData name="Moldir Kabdualieva" userId="df42278df007c026" providerId="LiveId" clId="{98482A0C-7889-466C-91C6-524AB6F48E7B}" dt="2022-11-05T09:36:30.685"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196914240"/>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309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Орал </a:t>
                      </a: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05 қараша</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05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074128811"/>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958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139047"/>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06 </a:t>
            </a:r>
            <a:r>
              <a:rPr lang="kk-KZ" altLang="ru-RU" sz="1100" b="1" dirty="0">
                <a:latin typeface="Times New Roman" panose="02020603050405020304" pitchFamily="18" charset="0"/>
                <a:cs typeface="Times New Roman" panose="02020603050405020304" pitchFamily="18" charset="0"/>
              </a:rPr>
              <a:t>қарашаға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05 </a:t>
            </a:r>
            <a:r>
              <a:rPr lang="ru-RU" altLang="ru-RU" sz="1100" b="1" dirty="0" err="1">
                <a:latin typeface="Times New Roman" panose="02020603050405020304" pitchFamily="18" charset="0"/>
                <a:cs typeface="Times New Roman" panose="02020603050405020304" pitchFamily="18" charset="0"/>
              </a:rPr>
              <a:t>қараша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06 </a:t>
            </a:r>
            <a:r>
              <a:rPr lang="ru-RU" altLang="ru-RU" sz="1100" b="1" dirty="0" err="1">
                <a:latin typeface="Times New Roman" panose="02020603050405020304" pitchFamily="18" charset="0"/>
                <a:cs typeface="Times New Roman" panose="02020603050405020304" pitchFamily="18" charset="0"/>
              </a:rPr>
              <a:t>қарашаға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a:r>
              <a:rPr lang="ru-RU" sz="1100" dirty="0">
                <a:latin typeface="Times New Roman" panose="02020603050405020304" pitchFamily="18" charset="0"/>
                <a:cs typeface="Times New Roman" panose="02020603050405020304" pitchFamily="18" charset="0"/>
              </a:rPr>
              <a:t>    К</a:t>
            </a:r>
            <a:r>
              <a:rPr lang="kk-KZ" sz="1100" dirty="0">
                <a:latin typeface="Times New Roman" pitchFamily="18" charset="0"/>
                <a:cs typeface="Times New Roman" pitchFamily="18" charset="0"/>
              </a:rPr>
              <a:t>өшпелі бұлтты, жауын-шашынсыз. Түнде және таңертең тұман, көктайғақ. Жел солтүстік-батыстан, солтүстіктен соғады, күші 7-12 м/с. Ауа температурасы түнде 1-3 градус аяз, күндіз 1-3 градус жылы.</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07 </a:t>
            </a:r>
            <a:r>
              <a:rPr lang="kk-KZ" sz="1100" b="1" dirty="0">
                <a:solidFill>
                  <a:srgbClr val="000000"/>
                </a:solidFill>
                <a:latin typeface="Times New Roman" panose="02020603050405020304" pitchFamily="18" charset="0"/>
                <a:cs typeface="Times New Roman" panose="02020603050405020304" pitchFamily="18" charset="0"/>
                <a:sym typeface="+mn-ea"/>
              </a:rPr>
              <a:t>қарашаға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06</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қараша</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07 </a:t>
            </a:r>
            <a:r>
              <a:rPr lang="kk-KZ" sz="1100" b="1" dirty="0">
                <a:solidFill>
                  <a:srgbClr val="000000"/>
                </a:solidFill>
                <a:latin typeface="Times New Roman" panose="02020603050405020304" pitchFamily="18" charset="0"/>
                <a:cs typeface="Times New Roman" panose="02020603050405020304" pitchFamily="18" charset="0"/>
                <a:sym typeface="+mn-ea"/>
              </a:rPr>
              <a:t>қарашаға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жауын-шашынсыз. Тұман.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ru-RU" sz="1100" dirty="0" err="1">
                <a:latin typeface="Times New Roman" panose="02020603050405020304" pitchFamily="18" charset="0"/>
                <a:cs typeface="Times New Roman" panose="02020603050405020304" pitchFamily="18" charset="0"/>
              </a:rPr>
              <a:t>сол</a:t>
            </a:r>
            <a:r>
              <a:rPr lang="kk-KZ" sz="1100" dirty="0">
                <a:latin typeface="Times New Roman" pitchFamily="18" charset="0"/>
                <a:cs typeface="Times New Roman" pitchFamily="18" charset="0"/>
              </a:rPr>
              <a:t>түстік-батыстан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7-12 </a:t>
            </a:r>
            <a:r>
              <a:rPr lang="kk-KZ" sz="1100" dirty="0">
                <a:latin typeface="Times New Roman" pitchFamily="18" charset="0"/>
                <a:cs typeface="Times New Roman" pitchFamily="18" charset="0"/>
              </a:rPr>
              <a:t>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25122" y="326797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02349" y="2569049"/>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06 </a:t>
            </a:r>
            <a:r>
              <a:rPr lang="ru-RU" sz="1100" b="1" dirty="0" err="1">
                <a:solidFill>
                  <a:schemeClr val="tx1"/>
                </a:solidFill>
                <a:latin typeface="Times New Roman" panose="02020603050405020304" pitchFamily="18" charset="0"/>
                <a:cs typeface="Times New Roman" panose="02020603050405020304" pitchFamily="18" charset="0"/>
              </a:rPr>
              <a:t>қарашаға</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07 </a:t>
            </a:r>
            <a:r>
              <a:rPr lang="ru-RU" sz="1100" b="1" dirty="0" err="1">
                <a:solidFill>
                  <a:schemeClr val="tx1"/>
                </a:solidFill>
                <a:latin typeface="Times New Roman" panose="02020603050405020304" pitchFamily="18" charset="0"/>
                <a:cs typeface="Times New Roman" panose="02020603050405020304" pitchFamily="18" charset="0"/>
              </a:rPr>
              <a:t>қарашаға</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2348" y="4389694"/>
            <a:ext cx="4291013" cy="1877794"/>
            <a:chOff x="531522" y="3799939"/>
            <a:chExt cx="4291013" cy="2126785"/>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97688"/>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16612</TotalTime>
  <Words>627</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2973</cp:revision>
  <cp:lastPrinted>2021-07-01T03:56:27Z</cp:lastPrinted>
  <dcterms:created xsi:type="dcterms:W3CDTF">2018-03-27T06:03:00Z</dcterms:created>
  <dcterms:modified xsi:type="dcterms:W3CDTF">2022-11-05T09:37:43Z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