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8E7FFB9-5721-4345-BFE9-55B5C17C3504}"/>
    <pc:docChg chg="modSld">
      <pc:chgData name="Moldir Kabdualieva" userId="df42278df007c026" providerId="LiveId" clId="{D8E7FFB9-5721-4345-BFE9-55B5C17C3504}" dt="2022-11-05T09:26:02.674" v="48" actId="20577"/>
      <pc:docMkLst>
        <pc:docMk/>
      </pc:docMkLst>
      <pc:sldChg chg="modSp mod">
        <pc:chgData name="Moldir Kabdualieva" userId="df42278df007c026" providerId="LiveId" clId="{D8E7FFB9-5721-4345-BFE9-55B5C17C3504}" dt="2022-11-05T09:26:02.674" v="48" actId="20577"/>
        <pc:sldMkLst>
          <pc:docMk/>
          <pc:sldMk cId="0" sldId="261"/>
        </pc:sldMkLst>
        <pc:graphicFrameChg chg="modGraphic">
          <ac:chgData name="Moldir Kabdualieva" userId="df42278df007c026" providerId="LiveId" clId="{D8E7FFB9-5721-4345-BFE9-55B5C17C3504}" dt="2022-11-05T09:26:02.674" v="48"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96958124"/>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76011679"/>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5522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1,1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06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05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06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a:t>
            </a:r>
            <a:r>
              <a:rPr lang="ru-RU"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 </a:t>
            </a:r>
            <a:r>
              <a:rPr lang="kk-KZ" sz="1200" dirty="0">
                <a:latin typeface="Times New Roman" panose="02020603050405020304" pitchFamily="18" charset="0"/>
                <a:cs typeface="Times New Roman" panose="02020603050405020304" pitchFamily="18" charset="0"/>
              </a:rPr>
              <a:t>Жел оңтүстік-батыстан 5-10 м/с. </a:t>
            </a:r>
            <a:r>
              <a:rPr lang="kk-KZ" sz="1200" dirty="0">
                <a:solidFill>
                  <a:prstClr val="black"/>
                </a:solidFill>
                <a:latin typeface="Times New Roman" pitchFamily="18" charset="0"/>
                <a:cs typeface="Times New Roman" pitchFamily="18" charset="0"/>
              </a:rPr>
              <a:t>Ауа температурасы түнде 1-3° аяз, күндіз 5-7°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07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06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07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Жел оңтүстік-батыстан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2-4° </a:t>
            </a:r>
            <a:r>
              <a:rPr lang="ru-RU" sz="1200" dirty="0" err="1">
                <a:solidFill>
                  <a:prstClr val="black"/>
                </a:solidFill>
                <a:latin typeface="Times New Roman" pitchFamily="18" charset="0"/>
                <a:cs typeface="Times New Roman" pitchFamily="18" charset="0"/>
              </a:rPr>
              <a:t>аяз</a:t>
            </a:r>
            <a:r>
              <a:rPr lang="ru-RU" sz="1200">
                <a:solidFill>
                  <a:prstClr val="black"/>
                </a:solidFill>
                <a:latin typeface="Times New Roman" pitchFamily="18" charset="0"/>
                <a:cs typeface="Times New Roman" pitchFamily="18" charset="0"/>
              </a:rPr>
              <a:t> 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41421" y="230137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06 </a:t>
            </a:r>
            <a:r>
              <a:rPr lang="ru-RU" sz="1200" dirty="0" err="1">
                <a:solidFill>
                  <a:prstClr val="black"/>
                </a:solidFill>
                <a:latin typeface="Times New Roman" panose="02020603050405020304" pitchFamily="18" charset="0"/>
                <a:cs typeface="Times New Roman" panose="02020603050405020304" pitchFamily="18" charset="0"/>
              </a:rPr>
              <a:t>қарашада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07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41420" y="336297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804672"/>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16937</TotalTime>
  <Words>582</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2529</cp:revision>
  <cp:lastPrinted>2021-07-01T03:56:27Z</cp:lastPrinted>
  <dcterms:created xsi:type="dcterms:W3CDTF">2018-03-27T06:03:00Z</dcterms:created>
  <dcterms:modified xsi:type="dcterms:W3CDTF">2022-11-05T09:26:09Z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