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9F7576D-CD26-40D5-BC7F-7164429604E7}" v="1" dt="2022-11-05T09:01:29.30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09F7576D-CD26-40D5-BC7F-7164429604E7}"/>
    <pc:docChg chg="modSld">
      <pc:chgData name="Moldir Kabdualieva" userId="df42278df007c026" providerId="LiveId" clId="{09F7576D-CD26-40D5-BC7F-7164429604E7}" dt="2022-11-05T09:02:41.279" v="2" actId="20577"/>
      <pc:docMkLst>
        <pc:docMk/>
      </pc:docMkLst>
      <pc:sldChg chg="modSp">
        <pc:chgData name="Moldir Kabdualieva" userId="df42278df007c026" providerId="LiveId" clId="{09F7576D-CD26-40D5-BC7F-7164429604E7}" dt="2022-11-05T09:01:29.304" v="0"/>
        <pc:sldMkLst>
          <pc:docMk/>
          <pc:sldMk cId="0" sldId="261"/>
        </pc:sldMkLst>
        <pc:graphicFrameChg chg="mod">
          <ac:chgData name="Moldir Kabdualieva" userId="df42278df007c026" providerId="LiveId" clId="{09F7576D-CD26-40D5-BC7F-7164429604E7}" dt="2022-11-05T09:01:29.304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 Kabdualieva" userId="df42278df007c026" providerId="LiveId" clId="{09F7576D-CD26-40D5-BC7F-7164429604E7}" dt="2022-11-05T09:02:41.279" v="2" actId="20577"/>
        <pc:sldMkLst>
          <pc:docMk/>
          <pc:sldMk cId="334028445" sldId="265"/>
        </pc:sldMkLst>
        <pc:spChg chg="mod">
          <ac:chgData name="Moldir Kabdualieva" userId="df42278df007c026" providerId="LiveId" clId="{09F7576D-CD26-40D5-BC7F-7164429604E7}" dt="2022-11-05T09:02:41.279" v="2" actId="20577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ukpp@meteo.kz" TargetMode="External"/><Relationship Id="rId2" Type="http://schemas.openxmlformats.org/officeDocument/2006/relationships/hyperlink" Target="mailto:info@meteo.kz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Балхаш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250157206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№309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Балхаш  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05 ноября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953000" y="116256"/>
            <a:ext cx="4824413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Балхаш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06 ноября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05 ноября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 по 21 ч. 06 ноября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Облачно, без осадков. 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етер юго-западный 5-10 м/с. Температура воздуха ночью 0-2 мороза, днем 3-5 тепла.</a:t>
            </a:r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07 ноября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06</a:t>
            </a:r>
            <a:r>
              <a:rPr lang="kk-KZ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ноября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07 ноября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Облачно, небольшие осадки (дождь, снег). Ветер северо-восточный 5-10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м/с. Температура воздуха около 0 градусов.</a:t>
            </a:r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4953002" y="2030800"/>
            <a:ext cx="4824412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Сутки 06 ноября, ночью 07 ноября 2022 года метеорологические условия будут </a:t>
            </a:r>
            <a:r>
              <a:rPr lang="ru-RU" altLang="en-US" sz="11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способствовать рассеиванию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загрязняющих веществ в атмосфере города. </a:t>
            </a:r>
          </a:p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5081588" y="3428207"/>
            <a:ext cx="4824412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Балхаш</a:t>
            </a:r>
          </a:p>
          <a:p>
            <a:pPr algn="ctr"/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05 ноября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0620062"/>
              </p:ext>
            </p:extLst>
          </p:nvPr>
        </p:nvGraphicFramePr>
        <p:xfrm>
          <a:off x="5081588" y="4015766"/>
          <a:ext cx="4623703" cy="249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917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1948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25047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442113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6518151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9924669"/>
                  </a:ext>
                </a:extLst>
              </a:tr>
            </a:tbl>
          </a:graphicData>
        </a:graphic>
      </p:graphicFrame>
      <p:sp>
        <p:nvSpPr>
          <p:cNvPr id="16" name="TextBox 13"/>
          <p:cNvSpPr txBox="1"/>
          <p:nvPr/>
        </p:nvSpPr>
        <p:spPr>
          <a:xfrm>
            <a:off x="5034115" y="3139168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28589" y="4595259"/>
            <a:ext cx="4819286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Балхаш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микрорайон 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Сабитовой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(район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сш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№ 16);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2 - улица Ленина, южнее дома №10.</a:t>
            </a:r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Томпиева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севернее дома №4;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ул. Сейфуллина (больничный городок, район СЭС)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53764"/>
            <a:ext cx="4851126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23523" y="4274698"/>
            <a:ext cx="4291013" cy="1913221"/>
            <a:chOff x="531522" y="3799939"/>
            <a:chExt cx="4291013" cy="2098406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kk-KZ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52117" y="4077010"/>
              <a:ext cx="1896673" cy="104645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Астана, 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  <a:p>
              <a:pPr algn="ctr"/>
              <a:endParaRPr lang="ru-RU" altLang="ru-RU" sz="10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799939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47875" y="1321173"/>
            <a:ext cx="4813661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47618" y="6134142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3962179663"/>
              </p:ext>
            </p:extLst>
          </p:nvPr>
        </p:nvGraphicFramePr>
        <p:xfrm>
          <a:off x="5030267" y="487504"/>
          <a:ext cx="4651469" cy="806529"/>
        </p:xfrm>
        <a:graphic>
          <a:graphicData uri="http://schemas.openxmlformats.org/drawingml/2006/table">
            <a:tbl>
              <a:tblPr/>
              <a:tblGrid>
                <a:gridCol w="10875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638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8651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035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38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0,15 ≤ Р &lt; 0,26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54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0,26 ≤ Р &lt; 0,35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20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4" name="Прямоугольник 23"/>
          <p:cNvSpPr/>
          <p:nvPr/>
        </p:nvSpPr>
        <p:spPr>
          <a:xfrm>
            <a:off x="4952106" y="2060277"/>
            <a:ext cx="48197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097003418"/>
              </p:ext>
            </p:extLst>
          </p:nvPr>
        </p:nvGraphicFramePr>
        <p:xfrm>
          <a:off x="5017189" y="2316457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4960949" y="4532235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14715</TotalTime>
  <Words>642</Words>
  <Application>Microsoft Office PowerPoint</Application>
  <PresentationFormat>Лист A4 (210x297 мм)</PresentationFormat>
  <Paragraphs>106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2461</cp:revision>
  <cp:lastPrinted>2021-07-01T03:56:27Z</cp:lastPrinted>
  <dcterms:created xsi:type="dcterms:W3CDTF">2018-03-27T06:03:00Z</dcterms:created>
  <dcterms:modified xsi:type="dcterms:W3CDTF">2022-11-05T09:02:47Z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