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792" autoAdjust="0"/>
    <p:restoredTop sz="94614" autoAdjust="0"/>
  </p:normalViewPr>
  <p:slideViewPr>
    <p:cSldViewPr showGuides="1">
      <p:cViewPr varScale="1">
        <p:scale>
          <a:sx n="62" d="100"/>
          <a:sy n="62" d="100"/>
        </p:scale>
        <p:origin x="154" y="67"/>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8B9CE757-8068-4F03-8940-DF7FD81E2751}"/>
    <pc:docChg chg="modSld">
      <pc:chgData name="Moldir Kabdualieva" userId="df42278df007c026" providerId="LiveId" clId="{8B9CE757-8068-4F03-8940-DF7FD81E2751}" dt="2022-11-05T09:17:36.336" v="44" actId="20577"/>
      <pc:docMkLst>
        <pc:docMk/>
      </pc:docMkLst>
      <pc:sldChg chg="modSp mod">
        <pc:chgData name="Moldir Kabdualieva" userId="df42278df007c026" providerId="LiveId" clId="{8B9CE757-8068-4F03-8940-DF7FD81E2751}" dt="2022-11-05T09:16:46.792" v="42" actId="20577"/>
        <pc:sldMkLst>
          <pc:docMk/>
          <pc:sldMk cId="0" sldId="261"/>
        </pc:sldMkLst>
        <pc:graphicFrameChg chg="modGraphic">
          <ac:chgData name="Moldir Kabdualieva" userId="df42278df007c026" providerId="LiveId" clId="{8B9CE757-8068-4F03-8940-DF7FD81E2751}" dt="2022-11-05T09:16:46.792" v="42" actId="20577"/>
          <ac:graphicFrameMkLst>
            <pc:docMk/>
            <pc:sldMk cId="0" sldId="261"/>
            <ac:graphicFrameMk id="15" creationId="{94CC0974-E1E4-47F3-9A8B-49A879A3B96B}"/>
          </ac:graphicFrameMkLst>
        </pc:graphicFrameChg>
      </pc:sldChg>
      <pc:sldChg chg="modSp mod">
        <pc:chgData name="Moldir Kabdualieva" userId="df42278df007c026" providerId="LiveId" clId="{8B9CE757-8068-4F03-8940-DF7FD81E2751}" dt="2022-11-05T09:17:36.336" v="44" actId="20577"/>
        <pc:sldMkLst>
          <pc:docMk/>
          <pc:sldMk cId="334028445" sldId="265"/>
        </pc:sldMkLst>
        <pc:spChg chg="mod">
          <ac:chgData name="Moldir Kabdualieva" userId="df42278df007c026" providerId="LiveId" clId="{8B9CE757-8068-4F03-8940-DF7FD81E2751}" dt="2022-11-05T09:17:36.336" v="44"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1"/>
            <a:ext cx="2972421" cy="499402"/>
          </a:xfrm>
          <a:prstGeom prst="rect">
            <a:avLst/>
          </a:prstGeom>
        </p:spPr>
        <p:txBody>
          <a:bodyPr vert="horz" wrap="square" lIns="94213" tIns="47107" rIns="94213" bIns="47107" numCol="1" anchor="t"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8" y="1"/>
            <a:ext cx="2972421" cy="499402"/>
          </a:xfrm>
          <a:prstGeom prst="rect">
            <a:avLst/>
          </a:prstGeom>
        </p:spPr>
        <p:txBody>
          <a:bodyPr vert="horz" wrap="square" lIns="94213" tIns="47107" rIns="94213" bIns="47107" numCol="1" anchor="t" anchorCtr="0" compatLnSpc="1"/>
          <a:lstStyle>
            <a:lvl1pPr algn="r">
              <a:defRPr sz="1300" smtClean="0"/>
            </a:lvl1pPr>
          </a:lstStyle>
          <a:p>
            <a:pPr defTabSz="942131">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4888" y="1243013"/>
            <a:ext cx="4848225"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8"/>
            <a:ext cx="5485157" cy="3917079"/>
          </a:xfrm>
          <a:prstGeom prst="rect">
            <a:avLst/>
          </a:prstGeom>
          <a:noFill/>
          <a:ln w="9525">
            <a:noFill/>
            <a:miter lim="800000"/>
          </a:ln>
        </p:spPr>
        <p:txBody>
          <a:bodyPr vert="horz" wrap="square" lIns="94213" tIns="47107" rIns="94213" bIns="47107" numCol="1" anchor="t" anchorCtr="0" compatLnSpc="1"/>
          <a:lstStyle/>
          <a:p>
            <a:pPr marL="0" marR="0" lvl="0"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064" marR="0" lvl="1"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131" marR="0" lvl="2"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195" marR="0" lvl="3"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260" marR="0" lvl="4"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2" y="9447874"/>
            <a:ext cx="2972421" cy="499402"/>
          </a:xfrm>
          <a:prstGeom prst="rect">
            <a:avLst/>
          </a:prstGeom>
        </p:spPr>
        <p:txBody>
          <a:bodyPr vert="horz" wrap="square" lIns="94213" tIns="47107" rIns="94213" bIns="47107" numCol="1" anchor="b"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8" y="9447874"/>
            <a:ext cx="2972421" cy="499402"/>
          </a:xfrm>
          <a:prstGeom prst="rect">
            <a:avLst/>
          </a:prstGeom>
        </p:spPr>
        <p:txBody>
          <a:bodyPr vert="horz" wrap="square" lIns="94213" tIns="47107" rIns="94213" bIns="47107"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KZ" dirty="0"/>
          </a:p>
        </p:txBody>
      </p:sp>
    </p:spTree>
    <p:extLst>
      <p:ext uri="{BB962C8B-B14F-4D97-AF65-F5344CB8AC3E}">
        <p14:creationId xmlns:p14="http://schemas.microsoft.com/office/powerpoint/2010/main" val="1291161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60277"/>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96674868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Павлодар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3" cstate="print"/>
          <a:srcRect t="17818" b="17471"/>
          <a:stretch>
            <a:fillRect/>
          </a:stretch>
        </p:blipFill>
        <p:spPr>
          <a:xfrm>
            <a:off x="1352600" y="1052736"/>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403206840"/>
              </p:ext>
            </p:extLst>
          </p:nvPr>
        </p:nvGraphicFramePr>
        <p:xfrm>
          <a:off x="307975" y="3186321"/>
          <a:ext cx="4465638" cy="1965960"/>
        </p:xfrm>
        <a:graphic>
          <a:graphicData uri="http://schemas.openxmlformats.org/drawingml/2006/table">
            <a:tbl>
              <a:tblPr/>
              <a:tblGrid>
                <a:gridCol w="4465638">
                  <a:extLst>
                    <a:ext uri="{9D8B030D-6E8A-4147-A177-3AD203B41FA5}">
                      <a16:colId xmlns:a16="http://schemas.microsoft.com/office/drawing/2014/main" val="20000"/>
                    </a:ext>
                  </a:extLst>
                </a:gridCol>
              </a:tblGrid>
              <a:tr h="178880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309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rgbClr val="002060"/>
                          </a:solidFill>
                          <a:latin typeface="Times New Roman" panose="02020603050405020304" pitchFamily="18" charset="0"/>
                          <a:cs typeface="Times New Roman" panose="02020603050405020304" pitchFamily="18" charset="0"/>
                        </a:rPr>
                        <a:t>2022 жыл 05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0017" y="3365916"/>
            <a:ext cx="4808537"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05 </a:t>
            </a:r>
            <a:r>
              <a:rPr lang="ru-RU" altLang="ru-RU" sz="1200" b="1" dirty="0" err="1">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бойынша </a:t>
            </a:r>
            <a:r>
              <a:rPr lang="ru-RU" altLang="ru-RU" sz="1200" b="1" dirty="0">
                <a:latin typeface="Times New Roman" panose="02020603050405020304" pitchFamily="18" charset="0"/>
                <a:cs typeface="Times New Roman" panose="02020603050405020304" pitchFamily="18" charset="0"/>
              </a:rPr>
              <a:t>Павлодар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702370065"/>
              </p:ext>
            </p:extLst>
          </p:nvPr>
        </p:nvGraphicFramePr>
        <p:xfrm>
          <a:off x="5014224" y="3947516"/>
          <a:ext cx="4691064" cy="2560441"/>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09721">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323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9458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92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260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62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5014225" y="125091"/>
            <a:ext cx="4701348" cy="1785104"/>
          </a:xfrm>
          <a:prstGeom prst="rect">
            <a:avLst/>
          </a:prstGeom>
        </p:spPr>
        <p:txBody>
          <a:bodyPr wrap="square" anchor="ctr">
            <a:spAutoFit/>
          </a:bodyPr>
          <a:lstStyle/>
          <a:p>
            <a:pPr algn="ctr"/>
            <a:r>
              <a:rPr lang="ru-RU" altLang="ru-RU" sz="1100" b="1" dirty="0">
                <a:latin typeface="Times New Roman" panose="02020603050405020304" pitchFamily="18" charset="0"/>
                <a:cs typeface="Times New Roman" panose="02020603050405020304" pitchFamily="18" charset="0"/>
              </a:rPr>
              <a:t>Павлодар қаласы бойынша </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06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қарашаға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2022 ж. </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05 </a:t>
            </a:r>
            <a:r>
              <a:rPr lang="kk-KZ" sz="1100" b="1" dirty="0">
                <a:latin typeface="Times New Roman" panose="02020603050405020304" pitchFamily="18" charset="0"/>
                <a:cs typeface="Times New Roman" panose="02020603050405020304" pitchFamily="18" charset="0"/>
              </a:rPr>
              <a:t>қараша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21-ден 06 </a:t>
            </a:r>
            <a:r>
              <a:rPr lang="kk-KZ" sz="1100" b="1" dirty="0">
                <a:latin typeface="Times New Roman" panose="02020603050405020304" pitchFamily="18" charset="0"/>
                <a:cs typeface="Times New Roman" panose="02020603050405020304" pitchFamily="18" charset="0"/>
              </a:rPr>
              <a:t>қараша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21-ға дейін </a:t>
            </a:r>
          </a:p>
          <a:p>
            <a:r>
              <a:rPr lang="kk-KZ" sz="1100" kern="1400" dirty="0">
                <a:solidFill>
                  <a:srgbClr val="000000"/>
                </a:solidFill>
                <a:latin typeface="Times New Roman" panose="02020603050405020304" pitchFamily="18" charset="0"/>
                <a:ea typeface="Times New Roman" panose="02020603050405020304" pitchFamily="18" charset="0"/>
              </a:rPr>
              <a:t>     Жауын-шашынсыз. </a:t>
            </a:r>
            <a:r>
              <a:rPr lang="kk-KZ" sz="1100" dirty="0">
                <a:latin typeface="Times New Roman" panose="02020603050405020304" pitchFamily="18" charset="0"/>
                <a:ea typeface="Times New Roman" panose="02020603050405020304" pitchFamily="18" charset="0"/>
              </a:rPr>
              <a:t>Б</a:t>
            </a:r>
            <a:r>
              <a:rPr lang="kk-KZ" sz="1100" kern="1400" dirty="0">
                <a:solidFill>
                  <a:srgbClr val="000000"/>
                </a:solidFill>
                <a:latin typeface="Times New Roman" panose="02020603050405020304" pitchFamily="18" charset="0"/>
                <a:ea typeface="Times New Roman" panose="02020603050405020304" pitchFamily="18" charset="0"/>
              </a:rPr>
              <a:t>атыстан</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жел соғады, күші 9-14, </a:t>
            </a:r>
            <a:r>
              <a:rPr lang="kk-KZ" sz="1100" kern="1400" dirty="0">
                <a:solidFill>
                  <a:srgbClr val="000000"/>
                </a:solidFill>
                <a:latin typeface="Times New Roman" panose="02020603050405020304" pitchFamily="18" charset="0"/>
                <a:ea typeface="Times New Roman" panose="02020603050405020304" pitchFamily="18" charset="0"/>
              </a:rPr>
              <a:t>күндіз </a:t>
            </a:r>
            <a:r>
              <a:rPr lang="kk-KZ" sz="1100" dirty="0">
                <a:latin typeface="Times New Roman" panose="02020603050405020304" pitchFamily="18" charset="0"/>
                <a:ea typeface="Times New Roman" panose="02020603050405020304" pitchFamily="18" charset="0"/>
              </a:rPr>
              <a:t>екпіні 15-20 </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м/с. </a:t>
            </a:r>
            <a:r>
              <a:rPr lang="ru-RU" sz="1100" dirty="0">
                <a:solidFill>
                  <a:srgbClr val="000000"/>
                </a:solidFill>
                <a:latin typeface="Times New Roman" panose="02020603050405020304" pitchFamily="18" charset="0"/>
                <a:cs typeface="Times New Roman" panose="02020603050405020304" pitchFamily="18" charset="0"/>
              </a:rPr>
              <a:t>Ауа температурасы </a:t>
            </a:r>
            <a:r>
              <a:rPr lang="ru-RU" sz="1100" dirty="0" err="1">
                <a:solidFill>
                  <a:srgbClr val="000000"/>
                </a:solidFill>
                <a:latin typeface="Times New Roman" panose="02020603050405020304" pitchFamily="18" charset="0"/>
                <a:cs typeface="Times New Roman" panose="02020603050405020304" pitchFamily="18" charset="0"/>
              </a:rPr>
              <a:t>түнде</a:t>
            </a:r>
            <a:r>
              <a:rPr lang="ru-RU" sz="1100" dirty="0">
                <a:solidFill>
                  <a:srgbClr val="000000"/>
                </a:solidFill>
                <a:latin typeface="Times New Roman" panose="02020603050405020304" pitchFamily="18" charset="0"/>
                <a:cs typeface="Times New Roman" panose="02020603050405020304" pitchFamily="18" charset="0"/>
              </a:rPr>
              <a:t> 3-5 </a:t>
            </a:r>
            <a:r>
              <a:rPr lang="ru-RU" sz="1100" dirty="0" err="1">
                <a:solidFill>
                  <a:srgbClr val="000000"/>
                </a:solidFill>
                <a:latin typeface="Times New Roman" panose="02020603050405020304" pitchFamily="18" charset="0"/>
                <a:cs typeface="Times New Roman" panose="02020603050405020304" pitchFamily="18" charset="0"/>
              </a:rPr>
              <a:t>аяз</a:t>
            </a:r>
            <a:r>
              <a:rPr lang="kk-KZ" sz="1100" kern="1400" dirty="0">
                <a:solidFill>
                  <a:srgbClr val="000000"/>
                </a:solidFill>
                <a:latin typeface="Times New Roman" panose="02020603050405020304" pitchFamily="18" charset="0"/>
                <a:ea typeface="Times New Roman" panose="02020603050405020304" pitchFamily="18" charset="0"/>
              </a:rPr>
              <a:t>, күндіз 2-4 жылы.</a:t>
            </a:r>
          </a:p>
          <a:p>
            <a:endParaRPr lang="ru-RU" sz="1100" b="1" dirty="0">
              <a:solidFill>
                <a:schemeClr val="tx1">
                  <a:lumMod val="75000"/>
                  <a:lumOff val="25000"/>
                </a:schemeClr>
              </a:solidFill>
              <a:latin typeface="Times New Roman" panose="02020603050405020304" pitchFamily="18" charset="0"/>
              <a:cs typeface="Times New Roman" panose="02020603050405020304" pitchFamily="18" charset="0"/>
            </a:endParaRP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07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қарашаға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2022 ж. </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06 </a:t>
            </a:r>
            <a:r>
              <a:rPr lang="kk-KZ" sz="1100" b="1" dirty="0">
                <a:latin typeface="Times New Roman" panose="02020603050405020304" pitchFamily="18" charset="0"/>
                <a:cs typeface="Times New Roman" panose="02020603050405020304" pitchFamily="18" charset="0"/>
              </a:rPr>
              <a:t>қараша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21-ден 07 </a:t>
            </a:r>
            <a:r>
              <a:rPr lang="kk-KZ" sz="1100" b="1" dirty="0">
                <a:latin typeface="Times New Roman" panose="02020603050405020304" pitchFamily="18" charset="0"/>
                <a:cs typeface="Times New Roman" panose="02020603050405020304" pitchFamily="18" charset="0"/>
              </a:rPr>
              <a:t>қараша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09-ға дейін </a:t>
            </a:r>
          </a:p>
          <a:p>
            <a:pPr algn="just"/>
            <a:r>
              <a:rPr lang="kk-KZ" sz="1100" kern="1400" dirty="0">
                <a:solidFill>
                  <a:srgbClr val="000000"/>
                </a:solidFill>
                <a:latin typeface="Times New Roman" panose="02020603050405020304" pitchFamily="18" charset="0"/>
                <a:ea typeface="Times New Roman" panose="02020603050405020304" pitchFamily="18" charset="0"/>
              </a:rPr>
              <a:t>    Жауын-шашынсыз. Батыстан жел соғады, күші 9-14 </a:t>
            </a:r>
            <a:r>
              <a:rPr lang="kk-KZ" sz="1100" dirty="0">
                <a:latin typeface="Times New Roman" panose="02020603050405020304" pitchFamily="18" charset="0"/>
                <a:ea typeface="Times New Roman" panose="02020603050405020304" pitchFamily="18" charset="0"/>
              </a:rPr>
              <a:t>м/с</a:t>
            </a:r>
            <a:r>
              <a:rPr lang="kk-KZ" sz="1100" kern="1400" dirty="0">
                <a:solidFill>
                  <a:srgbClr val="000000"/>
                </a:solidFill>
                <a:latin typeface="Times New Roman" panose="02020603050405020304" pitchFamily="18" charset="0"/>
                <a:ea typeface="Times New Roman" panose="02020603050405020304" pitchFamily="18" charset="0"/>
              </a:rPr>
              <a:t>. Ауа </a:t>
            </a:r>
            <a:r>
              <a:rPr lang="kk-KZ" sz="1100" kern="1400">
                <a:solidFill>
                  <a:srgbClr val="000000"/>
                </a:solidFill>
                <a:latin typeface="Times New Roman" panose="02020603050405020304" pitchFamily="18" charset="0"/>
                <a:ea typeface="Times New Roman" panose="02020603050405020304" pitchFamily="18" charset="0"/>
              </a:rPr>
              <a:t>температурасы 3-5 аяз.</a:t>
            </a:r>
            <a:endParaRPr lang="kk-KZ" sz="1100" kern="1400" dirty="0">
              <a:solidFill>
                <a:srgbClr val="000000"/>
              </a:solidFill>
              <a:latin typeface="Times New Roman" panose="02020603050405020304" pitchFamily="18" charset="0"/>
              <a:ea typeface="Times New Roman" panose="02020603050405020304" pitchFamily="18" charset="0"/>
            </a:endParaRPr>
          </a:p>
          <a:p>
            <a:pPr algn="just"/>
            <a:endParaRPr lang="ru-RU" sz="1100" dirty="0">
              <a:solidFill>
                <a:srgbClr val="000000"/>
              </a:solidFill>
              <a:latin typeface="Times New Roman" panose="02020603050405020304" pitchFamily="18" charset="0"/>
              <a:cs typeface="Times New Roman" panose="02020603050405020304" pitchFamily="18" charset="0"/>
            </a:endParaRPr>
          </a:p>
        </p:txBody>
      </p:sp>
      <p:sp>
        <p:nvSpPr>
          <p:cNvPr id="22" name="TextBox 13">
            <a:extLst>
              <a:ext uri="{FF2B5EF4-FFF2-40B4-BE49-F238E27FC236}">
                <a16:creationId xmlns:a16="http://schemas.microsoft.com/office/drawing/2014/main" id="{25FFC0C9-CE5E-4A2A-B300-5B91E7365327}"/>
              </a:ext>
            </a:extLst>
          </p:cNvPr>
          <p:cNvSpPr txBox="1"/>
          <p:nvPr/>
        </p:nvSpPr>
        <p:spPr>
          <a:xfrm>
            <a:off x="4960108" y="1910195"/>
            <a:ext cx="4731961"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2022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жылдың</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06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арашанда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07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арашасына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қараған</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түні</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метеорологиялық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жағдайлар</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қала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атмосферасында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ластаушы</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заттардың</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жағдайлар</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ыдыруына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етеді</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p>
          <a:p>
            <a:pPr lvl="0" algn="just"/>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Жалпы</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қала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бойынша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ауаның</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ластану</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деңгейі</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төмендеуі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болады</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деп</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күтілуде</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a:t>
            </a:r>
            <a:endParaRPr lang="kk-KZ" sz="1200" dirty="0">
              <a:solidFill>
                <a:prstClr val="black"/>
              </a:solidFill>
              <a:latin typeface="Times New Roman" panose="02020603050405020304" pitchFamily="18" charset="0"/>
              <a:cs typeface="Times New Roman" panose="02020603050405020304" pitchFamily="18" charset="0"/>
            </a:endParaRPr>
          </a:p>
        </p:txBody>
      </p:sp>
      <p:pic>
        <p:nvPicPr>
          <p:cNvPr id="21" name="Рисунок 20">
            <a:extLst>
              <a:ext uri="{FF2B5EF4-FFF2-40B4-BE49-F238E27FC236}">
                <a16:creationId xmlns:a16="http://schemas.microsoft.com/office/drawing/2014/main" id="{CA408AB8-0CD4-4017-A25B-3FE2672E59E7}"/>
              </a:ext>
            </a:extLst>
          </p:cNvPr>
          <p:cNvPicPr>
            <a:picLocks noChangeAspect="1"/>
          </p:cNvPicPr>
          <p:nvPr/>
        </p:nvPicPr>
        <p:blipFill>
          <a:blip r:embed="rId4"/>
          <a:stretch>
            <a:fillRect/>
          </a:stretch>
        </p:blipFill>
        <p:spPr>
          <a:xfrm>
            <a:off x="4953000" y="2859862"/>
            <a:ext cx="4797968" cy="46166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Павлодар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-Московская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12/1</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бекет-Айманов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26/1</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-Ломов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бекет-Каз</a:t>
            </a:r>
            <a:r>
              <a:rPr lang="ru-RU" altLang="ru-RU" sz="1200" dirty="0">
                <a:solidFill>
                  <a:srgbClr val="000000"/>
                </a:solidFill>
                <a:latin typeface="Times New Roman" panose="02020603050405020304" pitchFamily="18" charset="0"/>
                <a:cs typeface="Times New Roman" panose="02020603050405020304" pitchFamily="18" charset="0"/>
              </a:rPr>
              <a:t>. Правда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бекет-Естай</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54</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-Затон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39</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Дүйсенов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мен </a:t>
            </a:r>
            <a:r>
              <a:rPr lang="ru-RU" altLang="ru-RU" sz="1200" dirty="0" err="1">
                <a:solidFill>
                  <a:srgbClr val="000000"/>
                </a:solidFill>
                <a:latin typeface="Times New Roman" panose="02020603050405020304" pitchFamily="18" charset="0"/>
                <a:cs typeface="Times New Roman" panose="02020603050405020304" pitchFamily="18" charset="0"/>
              </a:rPr>
              <a:t>Торайғыров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71745"/>
            <a:ext cx="48154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4329" y="4188430"/>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90"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5017538" y="6400703"/>
            <a:ext cx="4781550" cy="400110"/>
          </a:xfrm>
          <a:prstGeom prst="rect">
            <a:avLst/>
          </a:prstGeom>
          <a:noFill/>
          <a:ln w="9525">
            <a:noFill/>
          </a:ln>
        </p:spPr>
        <p:txBody>
          <a:bodyPr>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4812" y="6113578"/>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205301285"/>
              </p:ext>
            </p:extLst>
          </p:nvPr>
        </p:nvGraphicFramePr>
        <p:xfrm>
          <a:off x="5276082" y="505311"/>
          <a:ext cx="4167505" cy="772416"/>
        </p:xfrm>
        <a:graphic>
          <a:graphicData uri="http://schemas.openxmlformats.org/drawingml/2006/table">
            <a:tbl>
              <a:tblPr/>
              <a:tblGrid>
                <a:gridCol w="1105309">
                  <a:extLst>
                    <a:ext uri="{9D8B030D-6E8A-4147-A177-3AD203B41FA5}">
                      <a16:colId xmlns:a16="http://schemas.microsoft.com/office/drawing/2014/main" val="20000"/>
                    </a:ext>
                  </a:extLst>
                </a:gridCol>
                <a:gridCol w="3062196">
                  <a:extLst>
                    <a:ext uri="{9D8B030D-6E8A-4147-A177-3AD203B41FA5}">
                      <a16:colId xmlns:a16="http://schemas.microsoft.com/office/drawing/2014/main" val="20001"/>
                    </a:ext>
                  </a:extLst>
                </a:gridCol>
              </a:tblGrid>
              <a:tr h="12333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968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51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 ≤ Р &lt; 0,18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474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0,18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125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65658"/>
            <a:ext cx="4815488"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840" y="200456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91679981"/>
              </p:ext>
            </p:extLst>
          </p:nvPr>
        </p:nvGraphicFramePr>
        <p:xfrm>
          <a:off x="5056762" y="234823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840" y="44183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17713</TotalTime>
  <Words>597</Words>
  <Application>Microsoft Office PowerPoint</Application>
  <PresentationFormat>Лист A4 (210x297 мм)</PresentationFormat>
  <Paragraphs>102</Paragraphs>
  <Slides>2</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2938</cp:revision>
  <cp:lastPrinted>2022-05-31T05:49:59Z</cp:lastPrinted>
  <dcterms:created xsi:type="dcterms:W3CDTF">2018-03-27T06:03:00Z</dcterms:created>
  <dcterms:modified xsi:type="dcterms:W3CDTF">2022-11-05T09:17:39Z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