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1A2654E-FAB3-4DE6-80A3-7F0ED1223BEA}" v="1" dt="2022-11-05T09:12:10.08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11A2654E-FAB3-4DE6-80A3-7F0ED1223BEA}"/>
    <pc:docChg chg="modSld">
      <pc:chgData name="Moldir Kabdualieva" userId="df42278df007c026" providerId="LiveId" clId="{11A2654E-FAB3-4DE6-80A3-7F0ED1223BEA}" dt="2022-11-05T09:12:49.475" v="10" actId="20577"/>
      <pc:docMkLst>
        <pc:docMk/>
      </pc:docMkLst>
      <pc:sldChg chg="modSp mod">
        <pc:chgData name="Moldir Kabdualieva" userId="df42278df007c026" providerId="LiveId" clId="{11A2654E-FAB3-4DE6-80A3-7F0ED1223BEA}" dt="2022-11-05T09:12:36.505" v="8" actId="20577"/>
        <pc:sldMkLst>
          <pc:docMk/>
          <pc:sldMk cId="0" sldId="261"/>
        </pc:sldMkLst>
        <pc:spChg chg="mod">
          <ac:chgData name="Moldir Kabdualieva" userId="df42278df007c026" providerId="LiveId" clId="{11A2654E-FAB3-4DE6-80A3-7F0ED1223BEA}" dt="2022-11-05T09:12:36.505" v="8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 Kabdualieva" userId="df42278df007c026" providerId="LiveId" clId="{11A2654E-FAB3-4DE6-80A3-7F0ED1223BEA}" dt="2022-11-05T09:12:10.083" v="0"/>
          <ac:graphicFrameMkLst>
            <pc:docMk/>
            <pc:sldMk cId="0" sldId="261"/>
            <ac:graphicFrameMk id="15" creationId="{94CC0974-E1E4-47F3-9A8B-49A879A3B96B}"/>
          </ac:graphicFrameMkLst>
        </pc:graphicFrameChg>
        <pc:graphicFrameChg chg="modGraphic">
          <ac:chgData name="Moldir Kabdualieva" userId="df42278df007c026" providerId="LiveId" clId="{11A2654E-FAB3-4DE6-80A3-7F0ED1223BEA}" dt="2022-11-05T09:12:15.413" v="6" actId="20577"/>
          <ac:graphicFrameMkLst>
            <pc:docMk/>
            <pc:sldMk cId="0" sldId="261"/>
            <ac:graphicFrameMk id="19" creationId="{00000000-0000-0000-0000-000000000000}"/>
          </ac:graphicFrameMkLst>
        </pc:graphicFrameChg>
      </pc:sldChg>
      <pc:sldChg chg="modSp mod">
        <pc:chgData name="Moldir Kabdualieva" userId="df42278df007c026" providerId="LiveId" clId="{11A2654E-FAB3-4DE6-80A3-7F0ED1223BEA}" dt="2022-11-05T09:12:49.475" v="10" actId="20577"/>
        <pc:sldMkLst>
          <pc:docMk/>
          <pc:sldMk cId="334028445" sldId="265"/>
        </pc:sldMkLst>
        <pc:spChg chg="mod">
          <ac:chgData name="Moldir Kabdualieva" userId="df42278df007c026" providerId="LiveId" clId="{11A2654E-FAB3-4DE6-80A3-7F0ED1223BEA}" dt="2022-11-05T09:12:49.475" v="10" actId="20577"/>
          <ac:spMkLst>
            <pc:docMk/>
            <pc:sldMk cId="334028445" sldId="265"/>
            <ac:spMk id="20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214657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882877" y="214657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86541531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584891866"/>
              </p:ext>
            </p:extLst>
          </p:nvPr>
        </p:nvGraphicFramePr>
        <p:xfrm>
          <a:off x="307975" y="2545824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136249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r>
                        <a:rPr lang="ru-RU" altLang="x-none" sz="16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309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Костанай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05 ноябрь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5018365" y="299960"/>
            <a:ext cx="4709651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Костанай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06 ноября</a:t>
            </a:r>
          </a:p>
          <a:p>
            <a:pPr lvl="0" algn="ctr"/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21 ч. 05 ноября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06 ноября 2022 г.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Без осадков. Ветер западный 7-12 м/с. Температура воздуха ночью 5-7, днем 0-2 мороза.</a:t>
            </a:r>
          </a:p>
          <a:p>
            <a:pPr algn="ctr"/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07 ноября</a:t>
            </a:r>
          </a:p>
          <a:p>
            <a:pPr lvl="0" algn="just">
              <a:defRPr/>
            </a:pP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с 21 ч. 06 ноября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07 ноября 2022 г.</a:t>
            </a:r>
          </a:p>
          <a:p>
            <a:pPr lvl="0">
              <a:defRPr/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Без осадков. Ветер западный 9-14 м/с.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Температура воздуха ночью 5-7 мороза.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40350" y="3957427"/>
            <a:ext cx="4933819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Костанай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05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ноября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60863268"/>
              </p:ext>
            </p:extLst>
          </p:nvPr>
        </p:nvGraphicFramePr>
        <p:xfrm>
          <a:off x="5030050" y="4550905"/>
          <a:ext cx="4691064" cy="17455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76986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199491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199491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199491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199491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387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199491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199491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30050" y="3498822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  <p:sp>
        <p:nvSpPr>
          <p:cNvPr id="20" name="TextBox 13"/>
          <p:cNvSpPr txBox="1"/>
          <p:nvPr/>
        </p:nvSpPr>
        <p:spPr>
          <a:xfrm>
            <a:off x="5061467" y="2371672"/>
            <a:ext cx="4671263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06 ноября, ночью 07 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227618" y="4582753"/>
            <a:ext cx="4661089" cy="132343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0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0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Костанай</a:t>
            </a:r>
            <a:r>
              <a:rPr lang="ru-RU" altLang="ru-RU" sz="10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0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000" i="1" dirty="0"/>
              <a:t>№ 1 – улица </a:t>
            </a:r>
            <a:r>
              <a:rPr lang="ru-RU" sz="1000" i="1" dirty="0" err="1"/>
              <a:t>Каирбекова</a:t>
            </a:r>
            <a:r>
              <a:rPr lang="ru-RU" sz="1000" i="1" dirty="0"/>
              <a:t>, 379;</a:t>
            </a:r>
            <a:endParaRPr lang="ru-RU" sz="1000" dirty="0"/>
          </a:p>
          <a:p>
            <a:r>
              <a:rPr lang="ru-RU" sz="1000" i="1" dirty="0"/>
              <a:t>№ 3 – улица </a:t>
            </a:r>
            <a:r>
              <a:rPr lang="ru-RU" sz="1000" i="1" dirty="0" err="1"/>
              <a:t>Дощанова</a:t>
            </a:r>
            <a:r>
              <a:rPr lang="ru-RU" sz="1000" i="1" dirty="0"/>
              <a:t>, 43</a:t>
            </a:r>
            <a:r>
              <a:rPr lang="kk-KZ" sz="1000" i="1" dirty="0"/>
              <a:t>;</a:t>
            </a:r>
            <a:endParaRPr lang="ru-RU" sz="1000" dirty="0"/>
          </a:p>
          <a:p>
            <a:r>
              <a:rPr lang="ru-RU" sz="1000" i="1" dirty="0"/>
              <a:t>№ 2 - улица Бородина, район дома №142;</a:t>
            </a:r>
            <a:endParaRPr lang="ru-RU" sz="1000" dirty="0"/>
          </a:p>
          <a:p>
            <a:r>
              <a:rPr lang="ru-RU" sz="1000" i="1" dirty="0"/>
              <a:t>№ 4 - улица Маяковского.</a:t>
            </a:r>
            <a:endParaRPr lang="ru-RU" sz="1000" dirty="0"/>
          </a:p>
          <a:p>
            <a:pPr eaLnBrk="0" hangingPunct="0"/>
            <a:r>
              <a:rPr lang="ru-RU" altLang="ru-RU" sz="1000" dirty="0">
                <a:latin typeface="Calibri" panose="020F0502020204030204" pitchFamily="34" charset="0"/>
              </a:rPr>
              <a:t> </a:t>
            </a: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6972"/>
            <a:ext cx="4840288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1760" y="4442165"/>
            <a:ext cx="4291013" cy="1779392"/>
            <a:chOff x="519759" y="3946722"/>
            <a:chExt cx="4291013" cy="1951623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8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</a:t>
              </a:r>
              <a:r>
                <a:rPr lang="en-US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</a:t>
              </a:r>
              <a:r>
                <a:rPr lang="kk-KZ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19759" y="3946722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41733" y="1335383"/>
            <a:ext cx="4835024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435650427"/>
              </p:ext>
            </p:extLst>
          </p:nvPr>
        </p:nvGraphicFramePr>
        <p:xfrm>
          <a:off x="5001417" y="514404"/>
          <a:ext cx="4730011" cy="775020"/>
        </p:xfrm>
        <a:graphic>
          <a:graphicData uri="http://schemas.openxmlformats.org/drawingml/2006/table">
            <a:tbl>
              <a:tblPr/>
              <a:tblGrid>
                <a:gridCol w="103170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983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189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219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0,09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3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0,09 ≤ Р &lt; 0,13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36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0,13 ≤ Р &lt; 0,19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52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0,19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0" name="Прямоугольник 1"/>
          <p:cNvSpPr/>
          <p:nvPr/>
        </p:nvSpPr>
        <p:spPr>
          <a:xfrm>
            <a:off x="5072552" y="616766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4952999" y="2074461"/>
            <a:ext cx="4808537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2164702177"/>
              </p:ext>
            </p:extLst>
          </p:nvPr>
        </p:nvGraphicFramePr>
        <p:xfrm>
          <a:off x="5025127" y="2407821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73173" y="4637899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15773</TotalTime>
  <Words>601</Words>
  <Application>Microsoft Office PowerPoint</Application>
  <PresentationFormat>Лист A4 (210x297 мм)</PresentationFormat>
  <Paragraphs>102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2511</cp:revision>
  <cp:lastPrinted>2021-07-01T03:56:27Z</cp:lastPrinted>
  <dcterms:created xsi:type="dcterms:W3CDTF">2018-03-27T06:03:00Z</dcterms:created>
  <dcterms:modified xsi:type="dcterms:W3CDTF">2022-11-05T09:12:55Z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