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DCCA22-05A0-49F6-B6D6-8E178AC6655B}" v="2" dt="2022-11-05T09:08:51.1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9BDCCA22-05A0-49F6-B6D6-8E178AC6655B}"/>
    <pc:docChg chg="modSld">
      <pc:chgData name="Moldir Kabdualieva" userId="df42278df007c026" providerId="LiveId" clId="{9BDCCA22-05A0-49F6-B6D6-8E178AC6655B}" dt="2022-11-05T09:09:46.136" v="8" actId="20577"/>
      <pc:docMkLst>
        <pc:docMk/>
      </pc:docMkLst>
      <pc:sldChg chg="modSp mod">
        <pc:chgData name="Moldir Kabdualieva" userId="df42278df007c026" providerId="LiveId" clId="{9BDCCA22-05A0-49F6-B6D6-8E178AC6655B}" dt="2022-11-05T09:09:13.772" v="6" actId="20577"/>
        <pc:sldMkLst>
          <pc:docMk/>
          <pc:sldMk cId="0" sldId="261"/>
        </pc:sldMkLst>
        <pc:spChg chg="mod">
          <ac:chgData name="Moldir Kabdualieva" userId="df42278df007c026" providerId="LiveId" clId="{9BDCCA22-05A0-49F6-B6D6-8E178AC6655B}" dt="2022-11-05T09:09:13.772" v="6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 Kabdualieva" userId="df42278df007c026" providerId="LiveId" clId="{9BDCCA22-05A0-49F6-B6D6-8E178AC6655B}" dt="2022-11-05T09:08:54.869" v="3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9BDCCA22-05A0-49F6-B6D6-8E178AC6655B}" dt="2022-11-05T09:09:46.136" v="8" actId="20577"/>
        <pc:sldMkLst>
          <pc:docMk/>
          <pc:sldMk cId="334028445" sldId="265"/>
        </pc:sldMkLst>
        <pc:spChg chg="mod">
          <ac:chgData name="Moldir Kabdualieva" userId="df42278df007c026" providerId="LiveId" clId="{9BDCCA22-05A0-49F6-B6D6-8E178AC6655B}" dt="2022-11-05T09:09:46.136" v="8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531789151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309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ноября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05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06 ноября 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Ночью и утром на дорогах гололедица, поземок. Ветер 9-14, ночью порывы 15-20 м/с. Температура воздуха ночью 3-5, днем 0-2 мороза.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07 ноября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06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07 ноября 2022 г.</a:t>
            </a:r>
          </a:p>
          <a:p>
            <a:pPr lvl="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9-14 м/с. Температура воздуха ночью 3-5 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1256" y="364104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794145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Фактическая</a:t>
                      </a: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340116"/>
            <a:ext cx="4301851" cy="1774256"/>
            <a:chOff x="531522" y="3952355"/>
            <a:chExt cx="4301851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6086" y="4161401"/>
              <a:ext cx="192873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14145</TotalTime>
  <Words>594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2398</cp:revision>
  <cp:lastPrinted>2021-07-01T03:56:27Z</cp:lastPrinted>
  <dcterms:created xsi:type="dcterms:W3CDTF">2018-03-27T06:03:00Z</dcterms:created>
  <dcterms:modified xsi:type="dcterms:W3CDTF">2022-11-05T09:09:52Z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