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58CB429-6348-42A0-A2D1-0138DFA44AEB}"/>
    <pc:docChg chg="modSld">
      <pc:chgData name="Moldir Kabdualieva" userId="df42278df007c026" providerId="LiveId" clId="{158CB429-6348-42A0-A2D1-0138DFA44AEB}" dt="2022-11-05T09:32:12.778" v="34" actId="20577"/>
      <pc:docMkLst>
        <pc:docMk/>
      </pc:docMkLst>
      <pc:sldChg chg="modSp mod">
        <pc:chgData name="Moldir Kabdualieva" userId="df42278df007c026" providerId="LiveId" clId="{158CB429-6348-42A0-A2D1-0138DFA44AEB}" dt="2022-11-05T09:31:21.107" v="32" actId="20577"/>
        <pc:sldMkLst>
          <pc:docMk/>
          <pc:sldMk cId="0" sldId="261"/>
        </pc:sldMkLst>
        <pc:graphicFrameChg chg="modGraphic">
          <ac:chgData name="Moldir Kabdualieva" userId="df42278df007c026" providerId="LiveId" clId="{158CB429-6348-42A0-A2D1-0138DFA44AEB}" dt="2022-11-05T09:31:21.107" v="32" actId="20577"/>
          <ac:graphicFrameMkLst>
            <pc:docMk/>
            <pc:sldMk cId="0" sldId="261"/>
            <ac:graphicFrameMk id="16" creationId="{94CC0974-E1E4-47F3-9A8B-49A879A3B96B}"/>
          </ac:graphicFrameMkLst>
        </pc:graphicFrameChg>
      </pc:sldChg>
      <pc:sldChg chg="modSp mod">
        <pc:chgData name="Moldir Kabdualieva" userId="df42278df007c026" providerId="LiveId" clId="{158CB429-6348-42A0-A2D1-0138DFA44AEB}" dt="2022-11-05T09:32:12.778" v="34" actId="20577"/>
        <pc:sldMkLst>
          <pc:docMk/>
          <pc:sldMk cId="334028445" sldId="265"/>
        </pc:sldMkLst>
        <pc:spChg chg="mod">
          <ac:chgData name="Moldir Kabdualieva" userId="df42278df007c026" providerId="LiveId" clId="{158CB429-6348-42A0-A2D1-0138DFA44AEB}" dt="2022-11-05T09:32:12.778" v="34"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72877551"/>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309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05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05</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769989"/>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06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05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06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a:t>
            </a:r>
            <a:r>
              <a:rPr lang="kk-KZ" sz="1200" dirty="0">
                <a:solidFill>
                  <a:prstClr val="black"/>
                </a:solidFill>
                <a:latin typeface="Times New Roman" pitchFamily="18" charset="0"/>
                <a:cs typeface="Times New Roman" pitchFamily="18" charset="0"/>
              </a:rPr>
              <a:t>Күндіз жаңбыр жауады.</a:t>
            </a:r>
            <a:r>
              <a:rPr lang="kk-KZ" sz="1200" dirty="0">
                <a:latin typeface="Times New Roman" pitchFamily="18" charset="0"/>
                <a:ea typeface="Times New Roman"/>
                <a:cs typeface="Times New Roman" pitchFamily="18" charset="0"/>
              </a:rPr>
              <a:t> </a:t>
            </a:r>
            <a:r>
              <a:rPr lang="kk-KZ" sz="1200" dirty="0">
                <a:latin typeface="Times New Roman" pitchFamily="18" charset="0"/>
                <a:cs typeface="Times New Roman" pitchFamily="18" charset="0"/>
              </a:rPr>
              <a:t>Түнде және таңертең тұман түседі. </a:t>
            </a:r>
            <a:r>
              <a:rPr lang="kk-KZ" sz="1200" dirty="0">
                <a:solidFill>
                  <a:prstClr val="black"/>
                </a:solidFill>
                <a:latin typeface="Times New Roman" pitchFamily="18" charset="0"/>
                <a:ea typeface="Calibri"/>
                <a:cs typeface="Times New Roman" pitchFamily="18" charset="0"/>
              </a:rPr>
              <a:t>Солтүстік-шығыстан жел соғады</a:t>
            </a:r>
            <a:r>
              <a:rPr lang="kk-KZ" sz="1200" dirty="0">
                <a:latin typeface="Times New Roman" pitchFamily="18" charset="0"/>
                <a:cs typeface="Times New Roman" pitchFamily="18" charset="0"/>
              </a:rPr>
              <a:t>, </a:t>
            </a:r>
            <a:r>
              <a:rPr lang="kk-KZ" sz="1200">
                <a:latin typeface="Times New Roman" pitchFamily="18" charset="0"/>
                <a:ea typeface="Calibri"/>
                <a:cs typeface="Times New Roman" pitchFamily="18" charset="0"/>
              </a:rPr>
              <a:t>күші 9-14 м/с</a:t>
            </a:r>
            <a:r>
              <a:rPr lang="kk-KZ" sz="1200">
                <a:latin typeface="Times New Roman" pitchFamily="18" charset="0"/>
                <a:cs typeface="Times New Roman" pitchFamily="18" charset="0"/>
              </a:rPr>
              <a:t>. </a:t>
            </a:r>
            <a:r>
              <a:rPr lang="kk-KZ" sz="1200" dirty="0">
                <a:latin typeface="Times New Roman" pitchFamily="18" charset="0"/>
                <a:cs typeface="Times New Roman" pitchFamily="18" charset="0"/>
              </a:rPr>
              <a:t>Ауа температурасы түнде 3-5, күндіз 12-14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07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06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07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Жауын-шашынсыз, тұман. Сол</a:t>
            </a:r>
            <a:r>
              <a:rPr lang="kk-KZ" sz="1200" dirty="0">
                <a:solidFill>
                  <a:prstClr val="black"/>
                </a:solidFill>
                <a:latin typeface="Times New Roman"/>
                <a:ea typeface="Calibri"/>
              </a:rPr>
              <a:t>түстік-шығыс</a:t>
            </a:r>
            <a:r>
              <a:rPr lang="kk-KZ" sz="1200" dirty="0">
                <a:latin typeface="Times New Roman"/>
                <a:ea typeface="Calibri"/>
              </a:rPr>
              <a:t>тан жел соғады, күші 9-14 </a:t>
            </a:r>
            <a:r>
              <a:rPr lang="kk-KZ" sz="1200" dirty="0">
                <a:latin typeface="Times New Roman" pitchFamily="18" charset="0"/>
                <a:cs typeface="Times New Roman" pitchFamily="18" charset="0"/>
              </a:rPr>
              <a:t>м/с. Ауа температурасы түнде 3-5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06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06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02594667"/>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14176</TotalTime>
  <Words>605</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2743</cp:revision>
  <cp:lastPrinted>2022-11-05T06:10:59Z</cp:lastPrinted>
  <dcterms:created xsi:type="dcterms:W3CDTF">2018-03-27T06:03:00Z</dcterms:created>
  <dcterms:modified xsi:type="dcterms:W3CDTF">2022-11-05T09:32:16Z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