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CC00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CD4ADEE-D1A8-45C8-BF3F-F5368DE0BA6C}" v="1" dt="2022-11-05T09:35:46.72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65" d="100"/>
          <a:sy n="65" d="100"/>
        </p:scale>
        <p:origin x="53" y="86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 Kabdualieva" userId="df42278df007c026" providerId="LiveId" clId="{DCD4ADEE-D1A8-45C8-BF3F-F5368DE0BA6C}"/>
    <pc:docChg chg="modSld">
      <pc:chgData name="Moldir Kabdualieva" userId="df42278df007c026" providerId="LiveId" clId="{DCD4ADEE-D1A8-45C8-BF3F-F5368DE0BA6C}" dt="2022-11-05T09:35:46.729" v="0"/>
      <pc:docMkLst>
        <pc:docMk/>
      </pc:docMkLst>
      <pc:sldChg chg="modSp">
        <pc:chgData name="Moldir Kabdualieva" userId="df42278df007c026" providerId="LiveId" clId="{DCD4ADEE-D1A8-45C8-BF3F-F5368DE0BA6C}" dt="2022-11-05T09:35:46.729" v="0"/>
        <pc:sldMkLst>
          <pc:docMk/>
          <pc:sldMk cId="0" sldId="261"/>
        </pc:sldMkLst>
        <pc:graphicFrameChg chg="mod">
          <ac:chgData name="Moldir Kabdualieva" userId="df42278df007c026" providerId="LiveId" clId="{DCD4ADEE-D1A8-45C8-BF3F-F5368DE0BA6C}" dt="2022-11-05T09:35:46.729" v="0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868844" y="130152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1683974570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Усть-Каменогорск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395573850"/>
              </p:ext>
            </p:extLst>
          </p:nvPr>
        </p:nvGraphicFramePr>
        <p:xfrm>
          <a:off x="307975" y="2588895"/>
          <a:ext cx="4465638" cy="217932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351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№309</a:t>
                      </a: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Усть-Каменогорск</a:t>
                      </a: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05 ноября </a:t>
                      </a: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891571" y="3506853"/>
            <a:ext cx="4892694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Усть-Каменогорск</a:t>
            </a: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05 ноября 2022  года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1992163"/>
              </p:ext>
            </p:extLst>
          </p:nvPr>
        </p:nvGraphicFramePr>
        <p:xfrm>
          <a:off x="5029200" y="4018930"/>
          <a:ext cx="4645938" cy="25143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87732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26306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31900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384048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4633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РМ-2.5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246332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246332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371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46332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</a:t>
                      </a:r>
                      <a:r>
                        <a:rPr lang="kk-KZ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углерода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5557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246332">
                <a:tc>
                  <a:txBody>
                    <a:bodyPr/>
                    <a:lstStyle/>
                    <a:p>
                      <a:pPr algn="l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246332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613162"/>
                  </a:ext>
                </a:extLst>
              </a:tr>
              <a:tr h="236337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36337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Аммиак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20" name="Прямоугольник 19"/>
          <p:cNvSpPr/>
          <p:nvPr/>
        </p:nvSpPr>
        <p:spPr>
          <a:xfrm>
            <a:off x="4876781" y="103211"/>
            <a:ext cx="481341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177800" algn="ctr"/>
            <a:r>
              <a:rPr lang="ru-RU" altLang="ru-RU" sz="1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Усть-Каменогорск</a:t>
            </a:r>
          </a:p>
          <a:p>
            <a:pPr lvl="0" indent="177800" algn="ctr"/>
            <a:r>
              <a:rPr lang="ru-RU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06 ноября</a:t>
            </a:r>
          </a:p>
          <a:p>
            <a:pPr lvl="0" indent="17780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05 ноября </a:t>
            </a:r>
            <a:r>
              <a:rPr lang="kk-KZ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2022 г.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21 ч. 06 ноября 2022 г.</a:t>
            </a:r>
            <a:endParaRPr lang="en-US" sz="12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just"/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Ночью и утром осадки (дождь, снег). </a:t>
            </a:r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Ветер юго-восточный 5-10 м/с. Температура воздуха ночью 2-4°, днем 10-12° тепла.</a:t>
            </a:r>
          </a:p>
          <a:p>
            <a:pPr algn="just"/>
            <a:endParaRPr lang="ru-RU" sz="12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indent="17780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08 ноября</a:t>
            </a:r>
          </a:p>
          <a:p>
            <a:pPr lvl="0" indent="17780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06 ноября по 09 ч. 07 ноября 2022 г</a:t>
            </a:r>
          </a:p>
          <a:p>
            <a:pPr lvl="0" indent="177800" algn="just">
              <a:defRPr/>
            </a:pPr>
            <a:r>
              <a:rPr lang="kk-KZ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Без осадков. </a:t>
            </a: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Ветер северо-восточный 3-8 м/с. Температура воздуха  ночью 0-2° мороза.</a:t>
            </a:r>
          </a:p>
        </p:txBody>
      </p:sp>
      <p:sp>
        <p:nvSpPr>
          <p:cNvPr id="21" name="TextBox 13"/>
          <p:cNvSpPr txBox="1"/>
          <p:nvPr/>
        </p:nvSpPr>
        <p:spPr>
          <a:xfrm>
            <a:off x="4985573" y="1996934"/>
            <a:ext cx="4681537" cy="1015663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 algn="just"/>
            <a:r>
              <a:rPr lang="kk-KZ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06 ноября</a:t>
            </a:r>
            <a:r>
              <a:rPr lang="en-US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, </a:t>
            </a:r>
            <a:r>
              <a:rPr lang="kk-KZ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ночью 07 ноября 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2022 года метеорологические условия будут способствовать рассеиванию загрязняющих веществ в атмосфере города. </a:t>
            </a:r>
          </a:p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пониженный уровень  загрязнения воздуха.</a:t>
            </a:r>
          </a:p>
        </p:txBody>
      </p:sp>
      <p:sp>
        <p:nvSpPr>
          <p:cNvPr id="23" name="TextBox 15"/>
          <p:cNvSpPr txBox="1"/>
          <p:nvPr/>
        </p:nvSpPr>
        <p:spPr>
          <a:xfrm>
            <a:off x="4990297" y="3229854"/>
            <a:ext cx="4680169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E1A8E3C0-CFA9-44DB-A7DD-D1427BEBA2CE}"/>
              </a:ext>
            </a:extLst>
          </p:cNvPr>
          <p:cNvSpPr txBox="1"/>
          <p:nvPr/>
        </p:nvSpPr>
        <p:spPr>
          <a:xfrm>
            <a:off x="317284" y="246083"/>
            <a:ext cx="463571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РЕКОМЕНДАЦИИ ДЛЯ НАСЕЛЕНИЯ ПРИ НМУ</a:t>
            </a:r>
            <a:endParaRPr lang="ru-RU" sz="1400" b="1" dirty="0"/>
          </a:p>
        </p:txBody>
      </p:sp>
      <p:sp>
        <p:nvSpPr>
          <p:cNvPr id="22" name="Прямоугольник 26"/>
          <p:cNvSpPr/>
          <p:nvPr/>
        </p:nvSpPr>
        <p:spPr>
          <a:xfrm>
            <a:off x="144793" y="4587281"/>
            <a:ext cx="4792332" cy="1938992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lvl="0" algn="just"/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 городе Усть-Каменогорск наблюдения за состоянием атмосферного воздуха проводится на 7 постах наблюдения за уровнем загрязнения атмосферного воздуха:</a:t>
            </a:r>
          </a:p>
          <a:p>
            <a:pPr lvl="0" algn="just"/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пост № 1 – ул. Рабочая, 6</a:t>
            </a:r>
          </a:p>
          <a:p>
            <a:pPr lvl="0" algn="just"/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пост № 5 –  ул. К. </a:t>
            </a:r>
            <a:r>
              <a:rPr lang="ru-RU" altLang="ru-RU" sz="12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Кайсенова</a:t>
            </a:r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 30</a:t>
            </a:r>
          </a:p>
          <a:p>
            <a:pPr lvl="0" algn="just"/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пост № 7 – ул. </a:t>
            </a:r>
            <a:r>
              <a:rPr lang="ru-RU" altLang="ru-RU" sz="12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Мұхамеджан</a:t>
            </a:r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2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Тынышпаев</a:t>
            </a:r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 126</a:t>
            </a:r>
          </a:p>
          <a:p>
            <a:pPr lvl="0" algn="just"/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пост № 8 – ул. Егорова, 6</a:t>
            </a:r>
          </a:p>
          <a:p>
            <a:pPr lvl="0" algn="just"/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пост № 12 – пр. К. </a:t>
            </a:r>
            <a:r>
              <a:rPr lang="ru-RU" altLang="ru-RU" sz="12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Сатпаева</a:t>
            </a:r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 12</a:t>
            </a:r>
          </a:p>
          <a:p>
            <a:pPr lvl="0" algn="just"/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пост № 2 – ул. Льва Толстого, 18</a:t>
            </a:r>
          </a:p>
          <a:p>
            <a:pPr lvl="0" algn="just"/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пост № 3 – пр. </a:t>
            </a:r>
            <a:r>
              <a:rPr lang="ru-RU" altLang="ru-RU" sz="12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Шәкәрім</a:t>
            </a:r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 79</a:t>
            </a:r>
          </a:p>
        </p:txBody>
      </p:sp>
      <p:sp>
        <p:nvSpPr>
          <p:cNvPr id="23" name="Прямоугольник 13"/>
          <p:cNvSpPr/>
          <p:nvPr/>
        </p:nvSpPr>
        <p:spPr>
          <a:xfrm>
            <a:off x="4942536" y="80075"/>
            <a:ext cx="4834877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34041" y="4555479"/>
            <a:ext cx="4291013" cy="1679669"/>
            <a:chOff x="531521" y="4056097"/>
            <a:chExt cx="4291013" cy="1842248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1193229742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</a:t>
                        </a:r>
                        <a:r>
                          <a:rPr lang="en-US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3</a:t>
                        </a: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info@meteo.kz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</a:t>
                        </a:r>
                        <a:r>
                          <a:rPr lang="en-US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26</a:t>
                        </a: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, 79-83-</a:t>
                        </a:r>
                        <a:r>
                          <a:rPr lang="en-US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83</a:t>
                        </a: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</a:t>
                        </a:r>
                        <a:r>
                          <a:rPr lang="en-US" altLang="x-none" sz="80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: </a:t>
                        </a:r>
                        <a:r>
                          <a:rPr lang="en-US" altLang="x-none" sz="800" b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ukpp@meteo.kz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652115" y="4262358"/>
              <a:ext cx="1896673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Астана,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31521" y="4056097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093030" y="6159940"/>
            <a:ext cx="4521389" cy="30670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 М.С.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2231227050"/>
              </p:ext>
            </p:extLst>
          </p:nvPr>
        </p:nvGraphicFramePr>
        <p:xfrm>
          <a:off x="5015140" y="540894"/>
          <a:ext cx="4704359" cy="775020"/>
        </p:xfrm>
        <a:graphic>
          <a:graphicData uri="http://schemas.openxmlformats.org/drawingml/2006/table">
            <a:tbl>
              <a:tblPr/>
              <a:tblGrid>
                <a:gridCol w="10345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6977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091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0,17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0,17 ≤ Р &lt; 0,35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03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0,35 ≤ Р &lt; 0,46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36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0,46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1" name="Прямоугольник 30"/>
          <p:cNvSpPr/>
          <p:nvPr/>
        </p:nvSpPr>
        <p:spPr>
          <a:xfrm>
            <a:off x="4953000" y="1331030"/>
            <a:ext cx="4808537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4967977" y="2165706"/>
            <a:ext cx="478619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3" name="Таблица 32"/>
          <p:cNvGraphicFramePr/>
          <p:nvPr>
            <p:extLst>
              <p:ext uri="{D42A27DB-BD31-4B8C-83A1-F6EECF244321}">
                <p14:modId xmlns:p14="http://schemas.microsoft.com/office/powerpoint/2010/main" val="4202889668"/>
              </p:ext>
            </p:extLst>
          </p:nvPr>
        </p:nvGraphicFramePr>
        <p:xfrm>
          <a:off x="5017189" y="2439250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4" name="TextBox 33"/>
          <p:cNvSpPr txBox="1"/>
          <p:nvPr/>
        </p:nvSpPr>
        <p:spPr>
          <a:xfrm>
            <a:off x="4960949" y="4663033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81910" y="608512"/>
            <a:ext cx="227523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Рекомендации отсутствуют</a:t>
            </a: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19169</TotalTime>
  <Words>658</Words>
  <Application>Microsoft Office PowerPoint</Application>
  <PresentationFormat>Лист A4 (210x297 мм)</PresentationFormat>
  <Paragraphs>110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 Kabdualieva</cp:lastModifiedBy>
  <cp:revision>2609</cp:revision>
  <cp:lastPrinted>2021-10-18T15:52:53Z</cp:lastPrinted>
  <dcterms:created xsi:type="dcterms:W3CDTF">2018-03-27T06:03:00Z</dcterms:created>
  <dcterms:modified xsi:type="dcterms:W3CDTF">2022-11-05T09:35:56Z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