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53BEC2-B7ED-46B6-A9F3-3E2CCF42F587}" v="1" dt="2022-11-05T09:31:41.1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953BEC2-B7ED-46B6-A9F3-3E2CCF42F587}"/>
    <pc:docChg chg="modSld">
      <pc:chgData name="Moldir Kabdualieva" userId="df42278df007c026" providerId="LiveId" clId="{1953BEC2-B7ED-46B6-A9F3-3E2CCF42F587}" dt="2022-11-05T09:32:07.029" v="3" actId="20577"/>
      <pc:docMkLst>
        <pc:docMk/>
      </pc:docMkLst>
      <pc:sldChg chg="modSp">
        <pc:chgData name="Moldir Kabdualieva" userId="df42278df007c026" providerId="LiveId" clId="{1953BEC2-B7ED-46B6-A9F3-3E2CCF42F587}" dt="2022-11-05T09:31:41.162" v="0"/>
        <pc:sldMkLst>
          <pc:docMk/>
          <pc:sldMk cId="0" sldId="261"/>
        </pc:sldMkLst>
        <pc:graphicFrameChg chg="mod">
          <ac:chgData name="Moldir Kabdualieva" userId="df42278df007c026" providerId="LiveId" clId="{1953BEC2-B7ED-46B6-A9F3-3E2CCF42F587}" dt="2022-11-05T09:31:41.162" v="0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 Kabdualieva" userId="df42278df007c026" providerId="LiveId" clId="{1953BEC2-B7ED-46B6-A9F3-3E2CCF42F587}" dt="2022-11-05T09:32:07.029" v="3" actId="20577"/>
        <pc:sldMkLst>
          <pc:docMk/>
          <pc:sldMk cId="334028445" sldId="265"/>
        </pc:sldMkLst>
        <pc:spChg chg="mod">
          <ac:chgData name="Moldir Kabdualieva" userId="df42278df007c026" providerId="LiveId" clId="{1953BEC2-B7ED-46B6-A9F3-3E2CCF42F587}" dt="2022-11-05T09:32:07.029" v="3" actId="20577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918152899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№309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 ноября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 05 ноября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06 ноября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06 ноября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11288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05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21 ч. 06 но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200" dirty="0"/>
              <a:t>          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Днем дождь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Ночью и утром туман. </a:t>
            </a:r>
            <a:r>
              <a:rPr lang="kk-KZ" sz="1200" dirty="0">
                <a:latin typeface="Times New Roman"/>
                <a:ea typeface="SimSun"/>
                <a:cs typeface="Times New Roman"/>
              </a:rPr>
              <a:t>Ветер северо-восточный  9-14 м/с. 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Температура воздуха ночью 3-5</a:t>
            </a:r>
            <a:r>
              <a:rPr lang="kk-KZ" sz="1200" dirty="0">
                <a:latin typeface="Times New Roman"/>
                <a:ea typeface="Calibri"/>
                <a:cs typeface="Times New Roman"/>
              </a:rPr>
              <a:t>,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 днем </a:t>
            </a:r>
            <a:r>
              <a:rPr lang="kk-KZ" sz="1200" dirty="0">
                <a:latin typeface="Times New Roman"/>
                <a:ea typeface="Calibri"/>
                <a:cs typeface="Times New Roman"/>
              </a:rPr>
              <a:t>12-14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 тепла. 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07 ноября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06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Без осадков,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туман. Ветер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северо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-восточный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9-14 м/с. Температура воздуха ночью  3-5 тепла.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996892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48292" y="4190135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189912" y="6126502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14198</TotalTime>
  <Words>626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2745</cp:revision>
  <cp:lastPrinted>2022-11-05T06:05:11Z</cp:lastPrinted>
  <dcterms:created xsi:type="dcterms:W3CDTF">2018-03-27T06:03:00Z</dcterms:created>
  <dcterms:modified xsi:type="dcterms:W3CDTF">2022-11-05T09:32:12Z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