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9FDAB5A1-A5F5-4809-9274-A94DF3CD8790}"/>
    <pc:docChg chg="modSld">
      <pc:chgData name="Moldir Kabdualieva" userId="df42278df007c026" providerId="LiveId" clId="{9FDAB5A1-A5F5-4809-9274-A94DF3CD8790}" dt="2022-11-05T09:04:05.834" v="30" actId="20577"/>
      <pc:docMkLst>
        <pc:docMk/>
      </pc:docMkLst>
      <pc:sldChg chg="modSp mod">
        <pc:chgData name="Moldir Kabdualieva" userId="df42278df007c026" providerId="LiveId" clId="{9FDAB5A1-A5F5-4809-9274-A94DF3CD8790}" dt="2022-11-05T09:04:05.834" v="30" actId="20577"/>
        <pc:sldMkLst>
          <pc:docMk/>
          <pc:sldMk cId="0" sldId="261"/>
        </pc:sldMkLst>
        <pc:graphicFrameChg chg="modGraphic">
          <ac:chgData name="Moldir Kabdualieva" userId="df42278df007c026" providerId="LiveId" clId="{9FDAB5A1-A5F5-4809-9274-A94DF3CD8790}" dt="2022-11-05T09:04:05.834" v="30" actId="20577"/>
          <ac:graphicFrameMkLst>
            <pc:docMk/>
            <pc:sldMk cId="0" sldId="261"/>
            <ac:graphicFrameMk id="15" creationId="{94CC0974-E1E4-47F3-9A8B-49A879A3B96B}"/>
          </ac:graphicFrameMkLst>
        </pc:graphicFrameChg>
      </pc:sldChg>
      <pc:sldChg chg="modSp mod">
        <pc:chgData name="Moldir Kabdualieva" userId="df42278df007c026" providerId="LiveId" clId="{9FDAB5A1-A5F5-4809-9274-A94DF3CD8790}" dt="2022-11-05T09:03:20.278" v="1" actId="20577"/>
        <pc:sldMkLst>
          <pc:docMk/>
          <pc:sldMk cId="334028445" sldId="265"/>
        </pc:sldMkLst>
        <pc:spChg chg="mod">
          <ac:chgData name="Moldir Kabdualieva" userId="df42278df007c026" providerId="LiveId" clId="{9FDAB5A1-A5F5-4809-9274-A94DF3CD8790}" dt="2022-11-05T09:03:20.278" v="1"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49126" y="13523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61080306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Жезқазған</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916372534"/>
              </p:ext>
            </p:extLst>
          </p:nvPr>
        </p:nvGraphicFramePr>
        <p:xfrm>
          <a:off x="307975" y="2588895"/>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№309</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Жезқазған</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05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65001" y="131246"/>
            <a:ext cx="4904473" cy="1615827"/>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Жезқазған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06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05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06</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0-2 </a:t>
            </a:r>
            <a:r>
              <a:rPr lang="ru-RU" sz="1100" dirty="0" err="1">
                <a:latin typeface="Times New Roman" pitchFamily="18" charset="0"/>
                <a:cs typeface="Times New Roman" pitchFamily="18" charset="0"/>
              </a:rPr>
              <a:t>гардус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1-3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07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rPr>
              <a:t>06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07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0-2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14722" y="3502499"/>
            <a:ext cx="489302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05 </a:t>
            </a:r>
            <a:r>
              <a:rPr lang="kk-KZ" altLang="ru-RU" sz="1200" b="1" dirty="0">
                <a:solidFill>
                  <a:srgbClr val="000000"/>
                </a:solidFill>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Жезқазған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61993" y="32255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865001" y="2241669"/>
            <a:ext cx="4912412"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06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07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a:solidFill>
                  <a:schemeClr val="tx1"/>
                </a:solidFill>
                <a:latin typeface="Times New Roman" panose="02020603050405020304" pitchFamily="18" charset="0"/>
                <a:cs typeface="Times New Roman" panose="02020603050405020304" pitchFamily="18" charset="0"/>
              </a:rPr>
              <a:t>сейілуіне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786698938"/>
              </p:ext>
            </p:extLst>
          </p:nvPr>
        </p:nvGraphicFramePr>
        <p:xfrm>
          <a:off x="5027449" y="406978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25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РМ-2,5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РМ-10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Көміртегі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a:solidFill>
                            <a:srgbClr val="000000"/>
                          </a:solidFill>
                          <a:effectLst/>
                          <a:latin typeface="Times New Roman" panose="02020603050405020304" pitchFamily="18" charset="0"/>
                        </a:rPr>
                        <a:t>1,8</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63833354"/>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136587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2769" y="4581128"/>
            <a:ext cx="468897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Жезказган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 1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М. </a:t>
            </a:r>
            <a:r>
              <a:rPr lang="ru-RU" sz="1200" dirty="0" err="1">
                <a:latin typeface="Times New Roman" panose="02020603050405020304" pitchFamily="18" charset="0"/>
                <a:cs typeface="Times New Roman" panose="02020603050405020304" pitchFamily="18" charset="0"/>
              </a:rPr>
              <a:t>Жәлел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В</a:t>
            </a:r>
          </a:p>
          <a:p>
            <a:r>
              <a:rPr lang="ru-RU" sz="1200" dirty="0">
                <a:latin typeface="Times New Roman" panose="02020603050405020304" pitchFamily="18" charset="0"/>
                <a:cs typeface="Times New Roman" panose="02020603050405020304" pitchFamily="18" charset="0"/>
              </a:rPr>
              <a:t>№ 2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Сарыарқа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Г </a:t>
            </a:r>
          </a:p>
          <a:p>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Желтоқсан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481</a:t>
            </a:r>
          </a:p>
          <a:p>
            <a:pPr algn="just"/>
            <a:endParaRPr lang="ru-RU" altLang="ru-RU" sz="1200" dirty="0">
              <a:solidFill>
                <a:srgbClr val="000000"/>
              </a:solidFill>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810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4998761" y="4500123"/>
            <a:ext cx="4482202" cy="1780911"/>
            <a:chOff x="340333" y="3799939"/>
            <a:chExt cx="448220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0333" y="4077010"/>
              <a:ext cx="2520242"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7233" y="6275765"/>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932237270"/>
              </p:ext>
            </p:extLst>
          </p:nvPr>
        </p:nvGraphicFramePr>
        <p:xfrm>
          <a:off x="5317977" y="511436"/>
          <a:ext cx="4167505" cy="805340"/>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18532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40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0,34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4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0,34 ≤ Р &lt; 0,48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85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0,48 ≤ Р &lt; 0,6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3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316776"/>
            <a:ext cx="481791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8001" y="2104536"/>
            <a:ext cx="482941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78887518"/>
              </p:ext>
            </p:extLst>
          </p:nvPr>
        </p:nvGraphicFramePr>
        <p:xfrm>
          <a:off x="5028497" y="244021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9665" y="4533506"/>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14798</TotalTime>
  <Words>592</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2524</cp:revision>
  <cp:lastPrinted>2021-07-01T07:38:07Z</cp:lastPrinted>
  <dcterms:created xsi:type="dcterms:W3CDTF">2018-03-27T06:03:00Z</dcterms:created>
  <dcterms:modified xsi:type="dcterms:W3CDTF">2022-11-05T09:04:09Z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