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1ED3A64-7395-4401-AD41-6F1C19C5E547}"/>
    <pc:docChg chg="modSld">
      <pc:chgData name="Moldir Kabdualieva" userId="df42278df007c026" providerId="LiveId" clId="{F1ED3A64-7395-4401-AD41-6F1C19C5E547}" dt="2022-11-05T09:40:25.015" v="41" actId="20577"/>
      <pc:docMkLst>
        <pc:docMk/>
      </pc:docMkLst>
      <pc:sldChg chg="modSp mod">
        <pc:chgData name="Moldir Kabdualieva" userId="df42278df007c026" providerId="LiveId" clId="{F1ED3A64-7395-4401-AD41-6F1C19C5E547}" dt="2022-11-05T09:40:25.015" v="41" actId="20577"/>
        <pc:sldMkLst>
          <pc:docMk/>
          <pc:sldMk cId="0" sldId="261"/>
        </pc:sldMkLst>
        <pc:spChg chg="mod">
          <ac:chgData name="Moldir Kabdualieva" userId="df42278df007c026" providerId="LiveId" clId="{F1ED3A64-7395-4401-AD41-6F1C19C5E547}" dt="2022-11-05T09:40:25.015" v="41" actId="20577"/>
          <ac:spMkLst>
            <pc:docMk/>
            <pc:sldMk cId="0" sldId="261"/>
            <ac:spMk id="14" creationId="{00000000-0000-0000-0000-000000000000}"/>
          </ac:spMkLst>
        </pc:spChg>
        <pc:graphicFrameChg chg="modGraphic">
          <ac:chgData name="Moldir Kabdualieva" userId="df42278df007c026" providerId="LiveId" clId="{F1ED3A64-7395-4401-AD41-6F1C19C5E547}" dt="2022-11-05T09:39:08.265" v="3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05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53258103"/>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1938992"/>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06 қарашаға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05 қарашадан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06 қарашаға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Көшпелі бұлтты, күндіз жаңбыр </a:t>
            </a:r>
            <a:r>
              <a:rPr lang="uz-Cyrl-UZ" sz="1200" dirty="0">
                <a:latin typeface="Times New Roman" pitchFamily="18" charset="0"/>
                <a:cs typeface="Times New Roman" pitchFamily="18" charset="0"/>
              </a:rPr>
              <a:t>жауады. Ш</a:t>
            </a:r>
            <a:r>
              <a:rPr lang="kk-KZ" sz="1200" dirty="0">
                <a:latin typeface="Times New Roman" pitchFamily="18" charset="0"/>
                <a:cs typeface="Times New Roman" pitchFamily="18" charset="0"/>
              </a:rPr>
              <a:t>ығыстан жел соғады, күші 8-13 м/с. Ауа температурасы түнде  6-8, күндіз 13-15 градус жылы болады.</a:t>
            </a:r>
          </a:p>
          <a:p>
            <a:pPr indent="182563" algn="just"/>
            <a:r>
              <a:rPr lang="kk-KZ" altLang="ru-RU" sz="1200" b="1" dirty="0">
                <a:latin typeface="Times New Roman" pitchFamily="18" charset="0"/>
                <a:cs typeface="Times New Roman" pitchFamily="18" charset="0"/>
              </a:rPr>
              <a:t>                                          07 қарашаға </a:t>
            </a:r>
          </a:p>
          <a:p>
            <a:pPr indent="182563" algn="ctr"/>
            <a:r>
              <a:rPr lang="kk-KZ" altLang="ru-RU" sz="1200" b="1" dirty="0">
                <a:latin typeface="Times New Roman" pitchFamily="18" charset="0"/>
                <a:cs typeface="Times New Roman" pitchFamily="18" charset="0"/>
              </a:rPr>
              <a:t>2022 ж. 21 сағ. 06 қарашадан 09 сағ. 07 қарашаға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жаңбыр</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Шығыстан жел соғады, күші 8-13, екпіні 15-20 м/с. Ауа </a:t>
            </a:r>
            <a:r>
              <a:rPr lang="kk-KZ" sz="1200">
                <a:latin typeface="Times New Roman" pitchFamily="18" charset="0"/>
                <a:cs typeface="Times New Roman" pitchFamily="18" charset="0"/>
              </a:rPr>
              <a:t>температурасы 5-7 </a:t>
            </a:r>
            <a:r>
              <a:rPr lang="kk-KZ" sz="1200" dirty="0">
                <a:latin typeface="Times New Roman" pitchFamily="18" charset="0"/>
                <a:cs typeface="Times New Roman" pitchFamily="18" charset="0"/>
              </a:rPr>
              <a:t>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06 </a:t>
            </a:r>
            <a:r>
              <a:rPr lang="ru-RU" sz="1200" dirty="0" err="1">
                <a:solidFill>
                  <a:schemeClr val="tx1"/>
                </a:solidFill>
                <a:latin typeface="Times New Roman" panose="02020603050405020304" pitchFamily="18" charset="0"/>
                <a:cs typeface="Times New Roman" panose="02020603050405020304" pitchFamily="18" charset="0"/>
              </a:rPr>
              <a:t>қарашада</a:t>
            </a:r>
            <a:r>
              <a:rPr lang="ru-RU" sz="1200" dirty="0">
                <a:solidFill>
                  <a:schemeClr val="tx1"/>
                </a:solidFill>
                <a:latin typeface="Times New Roman" panose="02020603050405020304" pitchFamily="18" charset="0"/>
                <a:cs typeface="Times New Roman" panose="02020603050405020304" pitchFamily="18" charset="0"/>
              </a:rPr>
              <a:t>, 07 </a:t>
            </a:r>
            <a:r>
              <a:rPr lang="ru-RU" sz="12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p:cNvSpPr/>
          <p:nvPr/>
        </p:nvSpPr>
        <p:spPr>
          <a:xfrm>
            <a:off x="416496" y="741538"/>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13271</TotalTime>
  <Words>623</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2551</cp:revision>
  <cp:lastPrinted>2021-07-01T03:56:27Z</cp:lastPrinted>
  <dcterms:created xsi:type="dcterms:W3CDTF">2018-03-27T06:03:00Z</dcterms:created>
  <dcterms:modified xsi:type="dcterms:W3CDTF">2022-11-05T09:40:32Z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