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A69CA1-A5C6-4454-B37E-76BE095D10AE}" v="1" dt="2022-11-05T09:39:38.7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DA69CA1-A5C6-4454-B37E-76BE095D10AE}"/>
    <pc:docChg chg="modSld">
      <pc:chgData name="Moldir Kabdualieva" userId="df42278df007c026" providerId="LiveId" clId="{CDA69CA1-A5C6-4454-B37E-76BE095D10AE}" dt="2022-11-05T09:40:16.692" v="4" actId="20577"/>
      <pc:docMkLst>
        <pc:docMk/>
      </pc:docMkLst>
      <pc:sldChg chg="modSp mod">
        <pc:chgData name="Moldir Kabdualieva" userId="df42278df007c026" providerId="LiveId" clId="{CDA69CA1-A5C6-4454-B37E-76BE095D10AE}" dt="2022-11-05T09:40:16.692" v="4" actId="20577"/>
        <pc:sldMkLst>
          <pc:docMk/>
          <pc:sldMk cId="0" sldId="261"/>
        </pc:sldMkLst>
        <pc:spChg chg="mod">
          <ac:chgData name="Moldir Kabdualieva" userId="df42278df007c026" providerId="LiveId" clId="{CDA69CA1-A5C6-4454-B37E-76BE095D10AE}" dt="2022-11-05T09:40:16.692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DA69CA1-A5C6-4454-B37E-76BE095D10AE}" dt="2022-11-05T09:39:38.772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05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150251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06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/>
              <a:t>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днем дождь. Ветер восточный 8-13 м/с. Температура воздуха ночью 6-8, днем 13-15 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07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06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07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дождь.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восточный 8-13, порывы 15-20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воздуха  5-7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042904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06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12939</TotalTime>
  <Words>653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2433</cp:revision>
  <cp:lastPrinted>2021-07-01T03:56:27Z</cp:lastPrinted>
  <dcterms:created xsi:type="dcterms:W3CDTF">2018-03-27T06:03:00Z</dcterms:created>
  <dcterms:modified xsi:type="dcterms:W3CDTF">2022-11-05T09:40:21Z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