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902824-D8D7-4D74-A370-EF6A160DAD79}" v="1" dt="2022-11-05T09:04:34.7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E902824-D8D7-4D74-A370-EF6A160DAD79}"/>
    <pc:docChg chg="modSld">
      <pc:chgData name="Moldir Kabdualieva" userId="df42278df007c026" providerId="LiveId" clId="{5E902824-D8D7-4D74-A370-EF6A160DAD79}" dt="2022-11-05T09:04:49.068" v="1"/>
      <pc:docMkLst>
        <pc:docMk/>
      </pc:docMkLst>
      <pc:sldChg chg="modSp">
        <pc:chgData name="Moldir Kabdualieva" userId="df42278df007c026" providerId="LiveId" clId="{5E902824-D8D7-4D74-A370-EF6A160DAD79}" dt="2022-11-05T09:04:34.766" v="0"/>
        <pc:sldMkLst>
          <pc:docMk/>
          <pc:sldMk cId="0" sldId="261"/>
        </pc:sldMkLst>
        <pc:graphicFrameChg chg="mod">
          <ac:chgData name="Moldir Kabdualieva" userId="df42278df007c026" providerId="LiveId" clId="{5E902824-D8D7-4D74-A370-EF6A160DAD79}" dt="2022-11-05T09:04:34.766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5E902824-D8D7-4D74-A370-EF6A160DAD79}" dt="2022-11-05T09:04:49.068" v="1"/>
        <pc:sldMkLst>
          <pc:docMk/>
          <pc:sldMk cId="334028445" sldId="265"/>
        </pc:sldMkLst>
        <pc:spChg chg="mod">
          <ac:chgData name="Moldir Kabdualieva" userId="df42278df007c026" providerId="LiveId" clId="{5E902824-D8D7-4D74-A370-EF6A160DAD79}" dt="2022-11-05T09:04:49.06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23494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№309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06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0-2 мороза, днем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северо-восточный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0-2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06 ноября, ночью 07 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515160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14564</TotalTime>
  <Words>623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2463</cp:revision>
  <cp:lastPrinted>2021-07-01T03:56:27Z</cp:lastPrinted>
  <dcterms:created xsi:type="dcterms:W3CDTF">2018-03-27T06:03:00Z</dcterms:created>
  <dcterms:modified xsi:type="dcterms:W3CDTF">2022-11-05T09:04:54Z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