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035196-6BA7-498B-BB5A-D37BD25D6C86}" v="1" dt="2022-11-05T09:37:12.6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6035196-6BA7-498B-BB5A-D37BD25D6C86}"/>
    <pc:docChg chg="custSel modSld">
      <pc:chgData name="Moldir Kabdualieva" userId="df42278df007c026" providerId="LiveId" clId="{56035196-6BA7-498B-BB5A-D37BD25D6C86}" dt="2022-11-05T09:37:48.049" v="2"/>
      <pc:docMkLst>
        <pc:docMk/>
      </pc:docMkLst>
      <pc:sldChg chg="modSp mod">
        <pc:chgData name="Moldir Kabdualieva" userId="df42278df007c026" providerId="LiveId" clId="{56035196-6BA7-498B-BB5A-D37BD25D6C86}" dt="2022-11-05T09:37:31.602" v="1" actId="207"/>
        <pc:sldMkLst>
          <pc:docMk/>
          <pc:sldMk cId="0" sldId="261"/>
        </pc:sldMkLst>
        <pc:graphicFrameChg chg="mod">
          <ac:chgData name="Moldir Kabdualieva" userId="df42278df007c026" providerId="LiveId" clId="{56035196-6BA7-498B-BB5A-D37BD25D6C86}" dt="2022-11-05T09:37:12.684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56035196-6BA7-498B-BB5A-D37BD25D6C86}" dt="2022-11-05T09:37:31.602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56035196-6BA7-498B-BB5A-D37BD25D6C86}" dt="2022-11-05T09:37:48.049" v="2"/>
        <pc:sldMkLst>
          <pc:docMk/>
          <pc:sldMk cId="334028445" sldId="265"/>
        </pc:sldMkLst>
        <pc:spChg chg="mod">
          <ac:chgData name="Moldir Kabdualieva" userId="df42278df007c026" providerId="LiveId" clId="{56035196-6BA7-498B-BB5A-D37BD25D6C86}" dt="2022-11-05T09:37:48.049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297211475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№309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ноября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07 ноября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05 ноября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967932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05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06 ноября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ночью небольшие осадки (дождь, снег). Ночью и утром туман, гололед. Ветер северо-западный, северный 7-12 м/с. Температура воздуха ночью 1-3 мороза, днём 1-3 тепла.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07 ноября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06 ноября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07 ноября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Туман.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северо-западный 7-12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0-2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7460" y="4404762"/>
            <a:ext cx="4291013" cy="1744847"/>
            <a:chOff x="531521" y="3984610"/>
            <a:chExt cx="4291013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3064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16906</TotalTime>
  <Words>643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2821</cp:revision>
  <cp:lastPrinted>2021-07-01T03:56:27Z</cp:lastPrinted>
  <dcterms:created xsi:type="dcterms:W3CDTF">2018-03-27T06:03:00Z</dcterms:created>
  <dcterms:modified xsi:type="dcterms:W3CDTF">2022-11-05T09:37:49Z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