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A2654E-FAB3-4DE6-80A3-7F0ED1223BEA}" v="1" dt="2022-11-05T09:12:10.0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1A2654E-FAB3-4DE6-80A3-7F0ED1223BEA}"/>
    <pc:docChg chg="modSld">
      <pc:chgData name="Moldir Kabdualieva" userId="df42278df007c026" providerId="LiveId" clId="{11A2654E-FAB3-4DE6-80A3-7F0ED1223BEA}" dt="2022-11-05T09:12:49.475" v="10" actId="20577"/>
      <pc:docMkLst>
        <pc:docMk/>
      </pc:docMkLst>
      <pc:sldChg chg="modSp mod">
        <pc:chgData name="Moldir Kabdualieva" userId="df42278df007c026" providerId="LiveId" clId="{11A2654E-FAB3-4DE6-80A3-7F0ED1223BEA}" dt="2022-11-05T09:12:36.505" v="8" actId="20577"/>
        <pc:sldMkLst>
          <pc:docMk/>
          <pc:sldMk cId="0" sldId="261"/>
        </pc:sldMkLst>
        <pc:spChg chg="mod">
          <ac:chgData name="Moldir Kabdualieva" userId="df42278df007c026" providerId="LiveId" clId="{11A2654E-FAB3-4DE6-80A3-7F0ED1223BEA}" dt="2022-11-05T09:12:36.505" v="8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11A2654E-FAB3-4DE6-80A3-7F0ED1223BEA}" dt="2022-11-05T09:12:10.083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11A2654E-FAB3-4DE6-80A3-7F0ED1223BEA}" dt="2022-11-05T09:12:15.413" v="6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11A2654E-FAB3-4DE6-80A3-7F0ED1223BEA}" dt="2022-11-05T09:12:49.475" v="10" actId="20577"/>
        <pc:sldMkLst>
          <pc:docMk/>
          <pc:sldMk cId="334028445" sldId="265"/>
        </pc:sldMkLst>
        <pc:spChg chg="mod">
          <ac:chgData name="Moldir Kabdualieva" userId="df42278df007c026" providerId="LiveId" clId="{11A2654E-FAB3-4DE6-80A3-7F0ED1223BEA}" dt="2022-11-05T09:12:49.475" v="10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584891866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05 ноябрь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06 ноября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западный 7-12 м/с. Температура воздуха ночью 5-7, днем 0-2 мороза.</a:t>
            </a:r>
          </a:p>
          <a:p>
            <a:pPr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06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07 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западный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5-7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863268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ноября, ночью 07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15773</TotalTime>
  <Words>601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2511</cp:revision>
  <cp:lastPrinted>2021-07-01T03:56:27Z</cp:lastPrinted>
  <dcterms:created xsi:type="dcterms:W3CDTF">2018-03-27T06:03:00Z</dcterms:created>
  <dcterms:modified xsi:type="dcterms:W3CDTF">2022-11-05T09:12:55Z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