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06ED82E-E47B-4F05-B32C-BFA676BF199B}" v="1" dt="2022-11-05T09:33:43.32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86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306ED82E-E47B-4F05-B32C-BFA676BF199B}"/>
    <pc:docChg chg="modSld">
      <pc:chgData name="Moldir Kabdualieva" userId="df42278df007c026" providerId="LiveId" clId="{306ED82E-E47B-4F05-B32C-BFA676BF199B}" dt="2022-11-05T09:34:07.796" v="2" actId="20577"/>
      <pc:docMkLst>
        <pc:docMk/>
      </pc:docMkLst>
      <pc:sldChg chg="modSp">
        <pc:chgData name="Moldir Kabdualieva" userId="df42278df007c026" providerId="LiveId" clId="{306ED82E-E47B-4F05-B32C-BFA676BF199B}" dt="2022-11-05T09:33:43.329" v="0"/>
        <pc:sldMkLst>
          <pc:docMk/>
          <pc:sldMk cId="0" sldId="261"/>
        </pc:sldMkLst>
        <pc:graphicFrameChg chg="mod">
          <ac:chgData name="Moldir Kabdualieva" userId="df42278df007c026" providerId="LiveId" clId="{306ED82E-E47B-4F05-B32C-BFA676BF199B}" dt="2022-11-05T09:33:43.329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modSp mod">
        <pc:chgData name="Moldir Kabdualieva" userId="df42278df007c026" providerId="LiveId" clId="{306ED82E-E47B-4F05-B32C-BFA676BF199B}" dt="2022-11-05T09:34:07.796" v="2" actId="20577"/>
        <pc:sldMkLst>
          <pc:docMk/>
          <pc:sldMk cId="334028445" sldId="265"/>
        </pc:sldMkLst>
        <pc:spChg chg="mod">
          <ac:chgData name="Moldir Kabdualieva" userId="df42278df007c026" providerId="LiveId" clId="{306ED82E-E47B-4F05-B32C-BFA676BF199B}" dt="2022-11-05T09:34:07.796" v="2" actId="20577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857065" y="106016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Темиртау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65550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3658405641"/>
              </p:ext>
            </p:extLst>
          </p:nvPr>
        </p:nvGraphicFramePr>
        <p:xfrm>
          <a:off x="307975" y="2588895"/>
          <a:ext cx="4465638" cy="239268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№309</a:t>
                      </a: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Темиртау </a:t>
                      </a:r>
                      <a:endParaRPr kumimoji="0" lang="ru-RU" sz="1400" b="1" i="1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05 ноября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1" name="TextBox 13"/>
          <p:cNvSpPr txBox="1"/>
          <p:nvPr/>
        </p:nvSpPr>
        <p:spPr>
          <a:xfrm>
            <a:off x="4865002" y="1988840"/>
            <a:ext cx="4904473" cy="769441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Сутки 06 ноября, ночью 07 ноября 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12970" y="3789040"/>
            <a:ext cx="4824412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Темиртау</a:t>
            </a:r>
          </a:p>
          <a:p>
            <a:pPr algn="ctr"/>
            <a:r>
              <a:rPr lang="kk-KZ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05 ноября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067188"/>
              </p:ext>
            </p:extLst>
          </p:nvPr>
        </p:nvGraphicFramePr>
        <p:xfrm>
          <a:off x="4987165" y="4292464"/>
          <a:ext cx="4691064" cy="22260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40728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594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Сероводород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851958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Аммиак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2427617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890523" y="112564"/>
            <a:ext cx="4904473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Темиртау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06 ноября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05 ноября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 по 21 ч. 06 ноября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Облачно, без осадков. В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етер юго-западный 6-11 м/с. Температура воздуха ночью 3-5 мороза, днем 0-2 тепла.</a:t>
            </a:r>
            <a:endParaRPr lang="ru-RU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endParaRPr lang="ru-RU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07 ноября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06 ноября по 09 ч. 07 ноября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Облачно, без осадков. </a:t>
            </a:r>
            <a:r>
              <a:rPr lang="ru-RU" sz="11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Ветер северо-восточный </a:t>
            </a:r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5-10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м/с. Температура воздуха 2-4 мороза.</a:t>
            </a:r>
            <a:endParaRPr lang="ru-RU" sz="11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002674" y="2852936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128588" y="4933813"/>
            <a:ext cx="4823628" cy="13849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Темиртау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pPr algn="just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ул. Колхозная, 23;</a:t>
            </a:r>
          </a:p>
          <a:p>
            <a:pPr algn="just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6-микрорайон (сопка «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Опан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», район резервуаров питьевой воды);</a:t>
            </a:r>
          </a:p>
          <a:p>
            <a:pPr algn="just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5 – 3 «А» микрорайон (район спасительной станции)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0" hangingPunct="0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улица Фурманова, 5.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23" name="Прямоугольник 13"/>
          <p:cNvSpPr/>
          <p:nvPr/>
        </p:nvSpPr>
        <p:spPr>
          <a:xfrm>
            <a:off x="4952216" y="61271"/>
            <a:ext cx="4825198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9307" y="4485708"/>
            <a:ext cx="4291013" cy="1715579"/>
            <a:chOff x="531521" y="4016711"/>
            <a:chExt cx="4291013" cy="1881634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" action="ppaction://noaction"/>
                          </a:rPr>
                          <a:t>info@meteo.kz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26</a:t>
                        </a: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,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83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" action="ppaction://noaction"/>
                          </a:rPr>
                          <a:t>ukpp@meteo.kz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652116" y="4251267"/>
              <a:ext cx="1896673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Астана, 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1" y="4016711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147618" y="6134142"/>
            <a:ext cx="4521389" cy="307777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622155474"/>
              </p:ext>
            </p:extLst>
          </p:nvPr>
        </p:nvGraphicFramePr>
        <p:xfrm>
          <a:off x="5001728" y="522090"/>
          <a:ext cx="4704359" cy="77502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0,23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0,23 ≤ Р &lt; 0,3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 ≤ Р &lt; 0,38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1" name="Прямоугольник 30"/>
          <p:cNvSpPr/>
          <p:nvPr/>
        </p:nvSpPr>
        <p:spPr>
          <a:xfrm>
            <a:off x="4953000" y="1345331"/>
            <a:ext cx="480853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970060" y="2176328"/>
            <a:ext cx="47861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3" name="Таблица 32"/>
          <p:cNvGraphicFramePr/>
          <p:nvPr>
            <p:extLst>
              <p:ext uri="{D42A27DB-BD31-4B8C-83A1-F6EECF244321}">
                <p14:modId xmlns:p14="http://schemas.microsoft.com/office/powerpoint/2010/main" val="739698083"/>
              </p:ext>
            </p:extLst>
          </p:nvPr>
        </p:nvGraphicFramePr>
        <p:xfrm>
          <a:off x="5025127" y="2453327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4968900" y="4699564"/>
            <a:ext cx="48085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7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7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14720</TotalTime>
  <Words>631</Words>
  <Application>Microsoft Office PowerPoint</Application>
  <PresentationFormat>Лист A4 (210x297 мм)</PresentationFormat>
  <Paragraphs>108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2461</cp:revision>
  <cp:lastPrinted>2021-07-01T03:56:27Z</cp:lastPrinted>
  <dcterms:created xsi:type="dcterms:W3CDTF">2018-03-27T06:03:00Z</dcterms:created>
  <dcterms:modified xsi:type="dcterms:W3CDTF">2022-11-05T09:34:12Z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