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2C1B02F-B18A-4C48-A612-554CE3BA0D1C}"/>
    <pc:docChg chg="modSld">
      <pc:chgData name="Moldir Kabdualieva" userId="df42278df007c026" providerId="LiveId" clId="{02C1B02F-B18A-4C48-A612-554CE3BA0D1C}" dt="2022-11-05T09:12:54.150" v="36" actId="20577"/>
      <pc:docMkLst>
        <pc:docMk/>
      </pc:docMkLst>
      <pc:sldChg chg="modSp mod">
        <pc:chgData name="Moldir Kabdualieva" userId="df42278df007c026" providerId="LiveId" clId="{02C1B02F-B18A-4C48-A612-554CE3BA0D1C}" dt="2022-11-05T09:12:30.287" v="34" actId="20577"/>
        <pc:sldMkLst>
          <pc:docMk/>
          <pc:sldMk cId="0" sldId="261"/>
        </pc:sldMkLst>
        <pc:spChg chg="mod">
          <ac:chgData name="Moldir Kabdualieva" userId="df42278df007c026" providerId="LiveId" clId="{02C1B02F-B18A-4C48-A612-554CE3BA0D1C}" dt="2022-11-05T09:12:30.287" v="34" actId="20577"/>
          <ac:spMkLst>
            <pc:docMk/>
            <pc:sldMk cId="0" sldId="261"/>
            <ac:spMk id="14" creationId="{00000000-0000-0000-0000-000000000000}"/>
          </ac:spMkLst>
        </pc:spChg>
        <pc:graphicFrameChg chg="modGraphic">
          <ac:chgData name="Moldir Kabdualieva" userId="df42278df007c026" providerId="LiveId" clId="{02C1B02F-B18A-4C48-A612-554CE3BA0D1C}" dt="2022-11-05T09:12:22.510" v="32" actId="20577"/>
          <ac:graphicFrameMkLst>
            <pc:docMk/>
            <pc:sldMk cId="0" sldId="261"/>
            <ac:graphicFrameMk id="19" creationId="{00000000-0000-0000-0000-000000000000}"/>
          </ac:graphicFrameMkLst>
        </pc:graphicFrameChg>
        <pc:graphicFrameChg chg="modGraphic">
          <ac:chgData name="Moldir Kabdualieva" userId="df42278df007c026" providerId="LiveId" clId="{02C1B02F-B18A-4C48-A612-554CE3BA0D1C}" dt="2022-11-05T09:11:40.719" v="26" actId="20577"/>
          <ac:graphicFrameMkLst>
            <pc:docMk/>
            <pc:sldMk cId="0" sldId="261"/>
            <ac:graphicFrameMk id="23" creationId="{94CC0974-E1E4-47F3-9A8B-49A879A3B96B}"/>
          </ac:graphicFrameMkLst>
        </pc:graphicFrameChg>
      </pc:sldChg>
      <pc:sldChg chg="modSp mod">
        <pc:chgData name="Moldir Kabdualieva" userId="df42278df007c026" providerId="LiveId" clId="{02C1B02F-B18A-4C48-A612-554CE3BA0D1C}" dt="2022-11-05T09:12:54.150" v="36" actId="20577"/>
        <pc:sldMkLst>
          <pc:docMk/>
          <pc:sldMk cId="334028445" sldId="265"/>
        </pc:sldMkLst>
        <pc:spChg chg="mod">
          <ac:chgData name="Moldir Kabdualieva" userId="df42278df007c026" providerId="LiveId" clId="{02C1B02F-B18A-4C48-A612-554CE3BA0D1C}" dt="2022-11-05T09:12:54.150" v="36"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802302303"/>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309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05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қараша</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1938992"/>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sz="1200" b="1" dirty="0">
                <a:latin typeface="Times New Roman" panose="02020603050405020304" pitchFamily="18" charset="0"/>
                <a:cs typeface="Times New Roman" panose="02020603050405020304" pitchFamily="18" charset="0"/>
              </a:rPr>
              <a:t>06 қараша </a:t>
            </a:r>
          </a:p>
          <a:p>
            <a:pPr lvl="0" algn="ctr"/>
            <a:r>
              <a:rPr lang="kk-KZ" altLang="ru-RU" sz="1200" b="1" dirty="0">
                <a:latin typeface="Times New Roman" panose="02020603050405020304" pitchFamily="18" charset="0"/>
                <a:cs typeface="Times New Roman" panose="02020603050405020304" pitchFamily="18" charset="0"/>
              </a:rPr>
              <a:t>   05 қараша 2022 ж. сағ. 21-ден 06 қараша 2022 ж. сағ. 21 дейін</a:t>
            </a:r>
          </a:p>
          <a:p>
            <a:pPr algn="just"/>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Батыстан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7-12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5-7,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0-2 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a:t>
            </a:r>
          </a:p>
          <a:p>
            <a:pPr algn="just"/>
            <a:endParaRPr lang="ru-RU" sz="1200" dirty="0">
              <a:latin typeface="Times New Roman" panose="02020603050405020304" pitchFamily="18" charset="0"/>
              <a:cs typeface="Times New Roman" panose="02020603050405020304" pitchFamily="18" charset="0"/>
            </a:endParaRPr>
          </a:p>
          <a:p>
            <a:pPr algn="ctr"/>
            <a:r>
              <a:rPr lang="kk-KZ" sz="1200" b="1" dirty="0">
                <a:latin typeface="Times New Roman" panose="02020603050405020304" pitchFamily="18" charset="0"/>
                <a:cs typeface="Times New Roman" panose="02020603050405020304" pitchFamily="18" charset="0"/>
              </a:rPr>
              <a:t>2022 жылғы 07 қараша</a:t>
            </a:r>
          </a:p>
          <a:p>
            <a:pPr lvl="0" algn="ctr"/>
            <a:r>
              <a:rPr lang="kk-KZ" sz="1200" b="1" dirty="0">
                <a:latin typeface="Times New Roman" panose="02020603050405020304" pitchFamily="18" charset="0"/>
                <a:cs typeface="Times New Roman" panose="02020603050405020304" pitchFamily="18" charset="0"/>
              </a:rPr>
              <a:t> 06 қараша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07 </a:t>
            </a:r>
            <a:r>
              <a:rPr lang="ru-RU" sz="1200" b="1" dirty="0" err="1">
                <a:latin typeface="Times New Roman" panose="02020603050405020304" pitchFamily="18" charset="0"/>
                <a:cs typeface="Times New Roman" panose="02020603050405020304" pitchFamily="18" charset="0"/>
              </a:rPr>
              <a:t>қараша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Батыстан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a:latin typeface="Times New Roman" panose="02020603050405020304" pitchFamily="18" charset="0"/>
                <a:cs typeface="Times New Roman" panose="02020603050405020304" pitchFamily="18" charset="0"/>
              </a:rPr>
              <a:t> 5-7 </a:t>
            </a:r>
            <a:r>
              <a:rPr lang="kk-KZ" sz="1200" dirty="0">
                <a:latin typeface="Times New Roman" panose="02020603050405020304" pitchFamily="18" charset="0"/>
                <a:cs typeface="Times New Roman" panose="02020603050405020304" pitchFamily="18" charset="0"/>
              </a:rPr>
              <a:t>градус аяз</a:t>
            </a:r>
            <a:r>
              <a:rPr lang="ru-RU" sz="1200" dirty="0">
                <a:latin typeface="Times New Roman" panose="02020603050405020304" pitchFamily="18" charset="0"/>
                <a:cs typeface="Times New Roman" panose="02020603050405020304" pitchFamily="18" charset="0"/>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51744186"/>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06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07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0575" y="4521817"/>
            <a:ext cx="4337932" cy="1780911"/>
            <a:chOff x="484603" y="3799939"/>
            <a:chExt cx="433793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3"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14888</TotalTime>
  <Words>592</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2565</cp:revision>
  <cp:lastPrinted>2021-07-01T07:38:07Z</cp:lastPrinted>
  <dcterms:created xsi:type="dcterms:W3CDTF">2018-03-27T06:03:00Z</dcterms:created>
  <dcterms:modified xsi:type="dcterms:W3CDTF">2022-11-05T09:12:57Z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