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E902824-D8D7-4D74-A370-EF6A160DAD79}" v="1" dt="2022-11-05T09:04:34.76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20"/>
    <p:restoredTop sz="99757" autoAdjust="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5E902824-D8D7-4D74-A370-EF6A160DAD79}"/>
    <pc:docChg chg="modSld">
      <pc:chgData name="Moldir Kabdualieva" userId="df42278df007c026" providerId="LiveId" clId="{5E902824-D8D7-4D74-A370-EF6A160DAD79}" dt="2022-11-05T09:04:49.068" v="1"/>
      <pc:docMkLst>
        <pc:docMk/>
      </pc:docMkLst>
      <pc:sldChg chg="modSp">
        <pc:chgData name="Moldir Kabdualieva" userId="df42278df007c026" providerId="LiveId" clId="{5E902824-D8D7-4D74-A370-EF6A160DAD79}" dt="2022-11-05T09:04:34.766" v="0"/>
        <pc:sldMkLst>
          <pc:docMk/>
          <pc:sldMk cId="0" sldId="261"/>
        </pc:sldMkLst>
        <pc:graphicFrameChg chg="mod">
          <ac:chgData name="Moldir Kabdualieva" userId="df42278df007c026" providerId="LiveId" clId="{5E902824-D8D7-4D74-A370-EF6A160DAD79}" dt="2022-11-05T09:04:34.766" v="0"/>
          <ac:graphicFrameMkLst>
            <pc:docMk/>
            <pc:sldMk cId="0" sldId="261"/>
            <ac:graphicFrameMk id="20" creationId="{94CC0974-E1E4-47F3-9A8B-49A879A3B96B}"/>
          </ac:graphicFrameMkLst>
        </pc:graphicFrameChg>
      </pc:sldChg>
      <pc:sldChg chg="modSp mod">
        <pc:chgData name="Moldir Kabdualieva" userId="df42278df007c026" providerId="LiveId" clId="{5E902824-D8D7-4D74-A370-EF6A160DAD79}" dt="2022-11-05T09:04:49.068" v="1"/>
        <pc:sldMkLst>
          <pc:docMk/>
          <pc:sldMk cId="334028445" sldId="265"/>
        </pc:sldMkLst>
        <pc:spChg chg="mod">
          <ac:chgData name="Moldir Kabdualieva" userId="df42278df007c026" providerId="LiveId" clId="{5E902824-D8D7-4D74-A370-EF6A160DAD79}" dt="2022-11-05T09:04:49.068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ukpp@meteo.kz" TargetMode="External"/><Relationship Id="rId2" Type="http://schemas.openxmlformats.org/officeDocument/2006/relationships/hyperlink" Target="mailto:info@meteo.kz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323494"/>
              </p:ext>
            </p:extLst>
          </p:nvPr>
        </p:nvGraphicFramePr>
        <p:xfrm>
          <a:off x="307975" y="2543160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20225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№309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05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37125" y="115888"/>
            <a:ext cx="4822273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1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1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06 ноября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05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06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юго-западный 5-10 м/с. Температура воздуха ночью 0-2 мороза, днем 1-3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07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06</a:t>
            </a:r>
            <a:r>
              <a:rPr lang="kk-KZ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07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без осадков. Ветер северо-восточный 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0-2 мороза.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45062" y="2267737"/>
            <a:ext cx="4814335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06 ноября, ночью 07 ноября 2022 года метеорологические условия будут </a:t>
            </a:r>
            <a:r>
              <a:rPr lang="ru-RU" altLang="en-US" sz="11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способствовать рассеиванию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4866" y="3717032"/>
            <a:ext cx="4808537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05 </a:t>
            </a:r>
            <a:r>
              <a:rPr lang="kk-KZ" altLang="ru-RU" sz="1200" b="1" dirty="0">
                <a:latin typeface="Times New Roman" pitchFamily="18" charset="0"/>
                <a:cs typeface="Times New Roman" pitchFamily="18" charset="0"/>
              </a:rPr>
              <a:t>ноября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5" name="TextBox 13"/>
          <p:cNvSpPr txBox="1"/>
          <p:nvPr/>
        </p:nvSpPr>
        <p:spPr>
          <a:xfrm>
            <a:off x="5001496" y="3290500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  <p:graphicFrame>
        <p:nvGraphicFramePr>
          <p:cNvPr id="20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4515160"/>
              </p:ext>
            </p:extLst>
          </p:nvPr>
        </p:nvGraphicFramePr>
        <p:xfrm>
          <a:off x="5043602" y="4178697"/>
          <a:ext cx="4691064" cy="22286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04056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11285396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282217" y="4581128"/>
            <a:ext cx="4661089" cy="135421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— ул. М. 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Жалиля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В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Сарыарка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«Г» , район трикотажной фабрики 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Желтоксан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481 (площадь металлургов)</a:t>
            </a:r>
          </a:p>
          <a:p>
            <a:pPr algn="just"/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1558"/>
            <a:ext cx="4840288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5466" y="4475821"/>
            <a:ext cx="4294190" cy="1712097"/>
            <a:chOff x="531522" y="4020530"/>
            <a:chExt cx="4294190" cy="187781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31720" y="4280161"/>
              <a:ext cx="1896673" cy="104645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  <a:p>
              <a:pPr algn="ctr"/>
              <a:endParaRPr lang="ru-RU" altLang="ru-RU" sz="10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4699" y="4020530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9002" y="1312426"/>
            <a:ext cx="480853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729283765"/>
              </p:ext>
            </p:extLst>
          </p:nvPr>
        </p:nvGraphicFramePr>
        <p:xfrm>
          <a:off x="5017538" y="494230"/>
          <a:ext cx="4651469" cy="794933"/>
        </p:xfrm>
        <a:graphic>
          <a:graphicData uri="http://schemas.openxmlformats.org/drawingml/2006/table">
            <a:tbl>
              <a:tblPr/>
              <a:tblGrid>
                <a:gridCol w="9435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0789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491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098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737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0,34 ≤ Р &lt; 0,48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18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0,48 ≤ Р &lt;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88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1971" y="2107894"/>
            <a:ext cx="4808538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030163310"/>
              </p:ext>
            </p:extLst>
          </p:nvPr>
        </p:nvGraphicFramePr>
        <p:xfrm>
          <a:off x="5017538" y="2373944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912" y="4594036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14564</TotalTime>
  <Words>623</Words>
  <Application>Microsoft Office PowerPoint</Application>
  <PresentationFormat>Лист A4 (210x297 мм)</PresentationFormat>
  <Paragraphs>104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2463</cp:revision>
  <cp:lastPrinted>2021-07-01T03:56:27Z</cp:lastPrinted>
  <dcterms:created xsi:type="dcterms:W3CDTF">2018-03-27T06:03:00Z</dcterms:created>
  <dcterms:modified xsi:type="dcterms:W3CDTF">2022-11-05T09:04:54Z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