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88C27D5-B3C6-4083-80FA-977AFDB777DB}"/>
    <pc:docChg chg="modSld">
      <pc:chgData name="Moldir Kabdualieva" userId="df42278df007c026" providerId="LiveId" clId="{E88C27D5-B3C6-4083-80FA-977AFDB777DB}" dt="2022-11-05T09:14:29.576" v="25" actId="20577"/>
      <pc:docMkLst>
        <pc:docMk/>
      </pc:docMkLst>
      <pc:sldChg chg="modSp mod">
        <pc:chgData name="Moldir Kabdualieva" userId="df42278df007c026" providerId="LiveId" clId="{E88C27D5-B3C6-4083-80FA-977AFDB777DB}" dt="2022-11-05T09:14:29.576" v="25" actId="20577"/>
        <pc:sldMkLst>
          <pc:docMk/>
          <pc:sldMk cId="0" sldId="261"/>
        </pc:sldMkLst>
        <pc:graphicFrameChg chg="modGraphic">
          <ac:chgData name="Moldir Kabdualieva" userId="df42278df007c026" providerId="LiveId" clId="{E88C27D5-B3C6-4083-80FA-977AFDB777DB}" dt="2022-11-05T09:14:29.576" v="25"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a:t>
                      </a:r>
                      <a:r>
                        <a:rPr lang="en-US" altLang="x-none" sz="1600" b="1" i="1" dirty="0">
                          <a:solidFill>
                            <a:srgbClr val="002060"/>
                          </a:solidFill>
                          <a:latin typeface="Times New Roman" panose="02020603050405020304" pitchFamily="18" charset="0"/>
                          <a:cs typeface="Times New Roman" panose="02020603050405020304" pitchFamily="18" charset="0"/>
                        </a:rPr>
                        <a:t>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a:t>
                      </a:r>
                      <a:r>
                        <a:rPr lang="en-US" altLang="zh-CN" sz="1200" b="1" i="1" baseline="0" dirty="0">
                          <a:solidFill>
                            <a:srgbClr val="002060"/>
                          </a:solidFill>
                          <a:latin typeface="Times New Roman" panose="02020603050405020304" pitchFamily="18" charset="0"/>
                          <a:cs typeface="Times New Roman" panose="02020603050405020304" pitchFamily="18" charset="0"/>
                        </a:rPr>
                        <a:t>5</a:t>
                      </a:r>
                      <a:r>
                        <a:rPr lang="kk-KZ" altLang="zh-CN" sz="1200" b="1" i="1" baseline="0" dirty="0">
                          <a:solidFill>
                            <a:srgbClr val="002060"/>
                          </a:solidFill>
                          <a:latin typeface="Times New Roman" panose="02020603050405020304" pitchFamily="18" charset="0"/>
                          <a:cs typeface="Times New Roman" panose="02020603050405020304" pitchFamily="18" charset="0"/>
                        </a:rPr>
                        <a:t>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47264958"/>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a:t>
            </a:r>
            <a:r>
              <a:rPr lang="en-US" altLang="ru-RU" sz="1200" b="1" dirty="0">
                <a:latin typeface="Times New Roman" panose="02020603050405020304" pitchFamily="18" charset="0"/>
                <a:cs typeface="Times New Roman" panose="02020603050405020304" pitchFamily="18" charset="0"/>
              </a:rPr>
              <a:t>5</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a:t>
            </a:r>
            <a:r>
              <a:rPr lang="en-US" altLang="ru-RU" sz="1200" b="1" dirty="0">
                <a:solidFill>
                  <a:srgbClr val="000000"/>
                </a:solidFill>
                <a:latin typeface="Times New Roman" panose="02020603050405020304" pitchFamily="18" charset="0"/>
                <a:cs typeface="Times New Roman" panose="02020603050405020304" pitchFamily="18" charset="0"/>
              </a:rPr>
              <a:t>6</a:t>
            </a:r>
            <a:r>
              <a:rPr lang="kk-KZ" altLang="ru-RU" sz="1200" b="1" dirty="0">
                <a:solidFill>
                  <a:srgbClr val="000000"/>
                </a:solidFill>
                <a:latin typeface="Times New Roman" panose="02020603050405020304" pitchFamily="18" charset="0"/>
                <a:cs typeface="Times New Roman" panose="02020603050405020304" pitchFamily="18" charset="0"/>
              </a:rPr>
              <a:t>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a:t>
            </a:r>
            <a:r>
              <a:rPr lang="en-US" altLang="ru-RU" sz="1200" b="1" dirty="0">
                <a:solidFill>
                  <a:srgbClr val="000000"/>
                </a:solidFill>
                <a:latin typeface="Times New Roman" panose="02020603050405020304" pitchFamily="18" charset="0"/>
                <a:cs typeface="Times New Roman" panose="02020603050405020304" pitchFamily="18" charset="0"/>
              </a:rPr>
              <a:t>5</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0</a:t>
            </a:r>
            <a:r>
              <a:rPr lang="en-US" altLang="ru-RU" sz="1200" b="1" dirty="0">
                <a:solidFill>
                  <a:srgbClr val="000000"/>
                </a:solidFill>
                <a:latin typeface="Times New Roman" panose="02020603050405020304" pitchFamily="18" charset="0"/>
                <a:cs typeface="Times New Roman" panose="02020603050405020304" pitchFamily="18" charset="0"/>
              </a:rPr>
              <a:t>6</a:t>
            </a:r>
            <a:r>
              <a:rPr lang="kk-KZ" altLang="ru-RU" sz="1200" b="1" dirty="0">
                <a:solidFill>
                  <a:srgbClr val="000000"/>
                </a:solidFill>
                <a:latin typeface="Times New Roman" panose="02020603050405020304" pitchFamily="18" charset="0"/>
                <a:cs typeface="Times New Roman" panose="02020603050405020304" pitchFamily="18" charset="0"/>
              </a:rPr>
              <a:t>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 (көбіне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шығыстан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7-9</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a:t>
            </a:r>
            <a:r>
              <a:rPr lang="en-US" altLang="ru-RU" sz="1200" b="1" dirty="0">
                <a:solidFill>
                  <a:srgbClr val="000000"/>
                </a:solidFill>
                <a:latin typeface="Times New Roman" panose="02020603050405020304" pitchFamily="18" charset="0"/>
                <a:cs typeface="Times New Roman" panose="02020603050405020304" pitchFamily="18" charset="0"/>
              </a:rPr>
              <a:t>7</a:t>
            </a:r>
            <a:r>
              <a:rPr lang="kk-KZ" altLang="ru-RU" sz="1200" b="1" dirty="0">
                <a:solidFill>
                  <a:srgbClr val="000000"/>
                </a:solidFill>
                <a:latin typeface="Times New Roman" panose="02020603050405020304" pitchFamily="18" charset="0"/>
                <a:cs typeface="Times New Roman" panose="02020603050405020304" pitchFamily="18" charset="0"/>
              </a:rPr>
              <a:t>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a:t>
            </a:r>
            <a:r>
              <a:rPr lang="en-US" altLang="ru-RU" sz="1200" b="1" dirty="0">
                <a:solidFill>
                  <a:srgbClr val="000000"/>
                </a:solidFill>
                <a:latin typeface="Times New Roman" panose="02020603050405020304" pitchFamily="18" charset="0"/>
                <a:cs typeface="Times New Roman" panose="02020603050405020304" pitchFamily="18" charset="0"/>
              </a:rPr>
              <a:t>6</a:t>
            </a:r>
            <a:r>
              <a:rPr lang="kk-KZ" altLang="ru-RU" sz="1200" b="1" dirty="0">
                <a:solidFill>
                  <a:srgbClr val="000000"/>
                </a:solidFill>
                <a:latin typeface="Times New Roman" panose="02020603050405020304" pitchFamily="18" charset="0"/>
                <a:cs typeface="Times New Roman" panose="02020603050405020304" pitchFamily="18" charset="0"/>
              </a:rPr>
              <a:t>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a:t>
            </a:r>
            <a:r>
              <a:rPr lang="en-US" altLang="ru-RU" sz="1200" b="1" dirty="0">
                <a:solidFill>
                  <a:srgbClr val="000000"/>
                </a:solidFill>
                <a:latin typeface="Times New Roman" panose="02020603050405020304" pitchFamily="18" charset="0"/>
                <a:cs typeface="Times New Roman" panose="02020603050405020304" pitchFamily="18" charset="0"/>
              </a:rPr>
              <a:t>07</a:t>
            </a:r>
            <a:r>
              <a:rPr lang="ru-RU" altLang="ru-RU" sz="1200" b="1" dirty="0">
                <a:solidFill>
                  <a:srgbClr val="000000"/>
                </a:solidFill>
                <a:latin typeface="Times New Roman" panose="02020603050405020304" pitchFamily="18" charset="0"/>
                <a:cs typeface="Times New Roman" panose="02020603050405020304" pitchFamily="18" charset="0"/>
              </a:rPr>
              <a:t>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a:solidFill>
                  <a:srgbClr val="000000"/>
                </a:solidFill>
                <a:latin typeface="Times New Roman" panose="02020603050405020304" pitchFamily="18" charset="0"/>
                <a:cs typeface="Times New Roman" panose="02020603050405020304" pitchFamily="18" charset="0"/>
                <a:sym typeface="+mn-ea"/>
              </a:rPr>
              <a:t>ел солтүстіктен </a:t>
            </a:r>
            <a:r>
              <a:rPr lang="kk-KZ" sz="1200" dirty="0">
                <a:solidFill>
                  <a:srgbClr val="000000"/>
                </a:solidFill>
                <a:latin typeface="Times New Roman" panose="02020603050405020304" pitchFamily="18" charset="0"/>
                <a:cs typeface="Times New Roman" panose="02020603050405020304" pitchFamily="18" charset="0"/>
                <a:sym typeface="+mn-ea"/>
              </a:rPr>
              <a:t>9-14</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1-3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0</a:t>
            </a:r>
            <a:r>
              <a:rPr lang="en-US" sz="1200" dirty="0">
                <a:solidFill>
                  <a:schemeClr val="tx1"/>
                </a:solidFill>
                <a:latin typeface="Times New Roman" pitchFamily="18" charset="0"/>
                <a:cs typeface="Times New Roman" pitchFamily="18" charset="0"/>
              </a:rPr>
              <a:t>6</a:t>
            </a:r>
            <a:r>
              <a:rPr lang="kk-KZ" sz="1200" dirty="0">
                <a:solidFill>
                  <a:schemeClr val="tx1"/>
                </a:solidFill>
                <a:latin typeface="Times New Roman" pitchFamily="18" charset="0"/>
                <a:cs typeface="Times New Roman" pitchFamily="18" charset="0"/>
              </a:rPr>
              <a:t>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0</a:t>
            </a:r>
            <a:r>
              <a:rPr lang="en-US" sz="1200" dirty="0">
                <a:solidFill>
                  <a:schemeClr val="tx1"/>
                </a:solidFill>
                <a:latin typeface="Times New Roman" pitchFamily="18" charset="0"/>
                <a:cs typeface="Times New Roman" pitchFamily="18" charset="0"/>
              </a:rPr>
              <a:t>7</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инженер </a:t>
            </a:r>
            <a:r>
              <a:rPr lang="ru-RU" sz="1200" dirty="0" err="1">
                <a:latin typeface="Times New Roman" panose="02020603050405020304" pitchFamily="18" charset="0"/>
                <a:ea typeface="Times New Roman" panose="02020603050405020304" pitchFamily="18" charset="0"/>
              </a:rPr>
              <a:t>Бақытжан </a:t>
            </a:r>
            <a:r>
              <a:rPr lang="ru-RU" sz="1200" dirty="0">
                <a:latin typeface="Times New Roman" panose="02020603050405020304" pitchFamily="18" charset="0"/>
                <a:ea typeface="Times New Roman" panose="02020603050405020304" pitchFamily="18" charset="0"/>
              </a:rPr>
              <a:t>Н.</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05.1</a:t>
            </a:r>
            <a:r>
              <a:rPr lang="ru-RU" sz="1200" dirty="0">
                <a:latin typeface="Times New Roman" panose="02020603050405020304" pitchFamily="18" charset="0"/>
                <a:ea typeface="Times New Roman" panose="02020603050405020304" pitchFamily="18" charset="0"/>
              </a:rPr>
              <a:t>1.2022 ж. </a:t>
            </a:r>
            <a:r>
              <a:rPr lang="kk-KZ" sz="1200">
                <a:latin typeface="Times New Roman" panose="02020603050405020304" pitchFamily="18" charset="0"/>
                <a:ea typeface="Times New Roman" panose="02020603050405020304" pitchFamily="18" charset="0"/>
              </a:rPr>
              <a:t>12:04</a:t>
            </a:r>
            <a:r>
              <a:rPr lang="ru-RU" sz="1200">
                <a:latin typeface="Times New Roman" panose="02020603050405020304" pitchFamily="18" charset="0"/>
                <a:ea typeface="Times New Roman" panose="02020603050405020304" pitchFamily="18" charset="0"/>
              </a:rPr>
              <a:t>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14237</TotalTime>
  <Words>625</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2503</cp:revision>
  <cp:lastPrinted>2021-07-01T07:38:07Z</cp:lastPrinted>
  <dcterms:created xsi:type="dcterms:W3CDTF">2018-03-27T06:03:00Z</dcterms:created>
  <dcterms:modified xsi:type="dcterms:W3CDTF">2022-11-05T09:14:33Z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