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1B413C-9A05-4B53-B402-A9DE12318AC8}" v="1" dt="2022-11-05T09:26:25.3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A1B413C-9A05-4B53-B402-A9DE12318AC8}"/>
    <pc:docChg chg="modSld">
      <pc:chgData name="Moldir Kabdualieva" userId="df42278df007c026" providerId="LiveId" clId="{0A1B413C-9A05-4B53-B402-A9DE12318AC8}" dt="2022-11-05T09:26:25.340" v="0"/>
      <pc:docMkLst>
        <pc:docMk/>
      </pc:docMkLst>
      <pc:sldChg chg="modSp">
        <pc:chgData name="Moldir Kabdualieva" userId="df42278df007c026" providerId="LiveId" clId="{0A1B413C-9A05-4B53-B402-A9DE12318AC8}" dt="2022-11-05T09:26:25.340" v="0"/>
        <pc:sldMkLst>
          <pc:docMk/>
          <pc:sldMk cId="0" sldId="261"/>
        </pc:sldMkLst>
        <pc:graphicFrameChg chg="mod">
          <ac:chgData name="Moldir Kabdualieva" userId="df42278df007c026" providerId="LiveId" clId="{0A1B413C-9A05-4B53-B402-A9DE12318AC8}" dt="2022-11-05T09:26:25.34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2813002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07706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06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етер юго-западный 5-10 м/с. Температура воздуха ночью 1-3° мороза, днем 5-7°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06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3-8 м/с. Температура воздуха  ночью 2-4°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8718" y="2104099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17462</TotalTime>
  <Words>615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2479</cp:revision>
  <cp:lastPrinted>2021-07-01T03:56:27Z</cp:lastPrinted>
  <dcterms:created xsi:type="dcterms:W3CDTF">2018-03-27T06:03:00Z</dcterms:created>
  <dcterms:modified xsi:type="dcterms:W3CDTF">2022-11-05T09:26:35Z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