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2484C51-4890-4A39-AAF3-A40AF150E92D}"/>
    <pc:docChg chg="modSld">
      <pc:chgData name="Moldir Kabdualieva" userId="df42278df007c026" providerId="LiveId" clId="{D2484C51-4890-4A39-AAF3-A40AF150E92D}" dt="2022-11-05T09:34:03.186" v="43" actId="20577"/>
      <pc:docMkLst>
        <pc:docMk/>
      </pc:docMkLst>
      <pc:sldChg chg="modSp mod">
        <pc:chgData name="Moldir Kabdualieva" userId="df42278df007c026" providerId="LiveId" clId="{D2484C51-4890-4A39-AAF3-A40AF150E92D}" dt="2022-11-05T09:33:24.042" v="41" actId="20577"/>
        <pc:sldMkLst>
          <pc:docMk/>
          <pc:sldMk cId="0" sldId="261"/>
        </pc:sldMkLst>
        <pc:graphicFrameChg chg="modGraphic">
          <ac:chgData name="Moldir Kabdualieva" userId="df42278df007c026" providerId="LiveId" clId="{D2484C51-4890-4A39-AAF3-A40AF150E92D}" dt="2022-11-05T09:33:24.042" v="41" actId="20577"/>
          <ac:graphicFrameMkLst>
            <pc:docMk/>
            <pc:sldMk cId="0" sldId="261"/>
            <ac:graphicFrameMk id="15" creationId="{94CC0974-E1E4-47F3-9A8B-49A879A3B96B}"/>
          </ac:graphicFrameMkLst>
        </pc:graphicFrameChg>
      </pc:sldChg>
      <pc:sldChg chg="modSp mod">
        <pc:chgData name="Moldir Kabdualieva" userId="df42278df007c026" providerId="LiveId" clId="{D2484C51-4890-4A39-AAF3-A40AF150E92D}" dt="2022-11-05T09:34:03.186" v="43" actId="20577"/>
        <pc:sldMkLst>
          <pc:docMk/>
          <pc:sldMk cId="334028445" sldId="265"/>
        </pc:sldMkLst>
        <pc:spChg chg="mod">
          <ac:chgData name="Moldir Kabdualieva" userId="df42278df007c026" providerId="LiveId" clId="{D2484C51-4890-4A39-AAF3-A40AF150E92D}" dt="2022-11-05T09:34:03.186" v="43"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965176479"/>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68140157"/>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64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06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05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06</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6-11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07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06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07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06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a:solidFill>
                  <a:schemeClr val="tx1"/>
                </a:solidFill>
                <a:latin typeface="Times New Roman" panose="02020603050405020304" pitchFamily="18" charset="0"/>
                <a:cs typeface="Times New Roman" panose="02020603050405020304" pitchFamily="18" charset="0"/>
              </a:rPr>
              <a:t>сейілуіне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14720</TotalTime>
  <Words>611</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2519</cp:revision>
  <cp:lastPrinted>2021-07-01T03:56:27Z</cp:lastPrinted>
  <dcterms:created xsi:type="dcterms:W3CDTF">2018-03-27T06:03:00Z</dcterms:created>
  <dcterms:modified xsi:type="dcterms:W3CDTF">2022-11-05T09:34:10Z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