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B77985-16EB-40D4-A7C9-06879AFACCD3}" v="1" dt="2022-11-05T09:22:58.3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DB77985-16EB-40D4-A7C9-06879AFACCD3}"/>
    <pc:docChg chg="modSld">
      <pc:chgData name="Moldir Kabdualieva" userId="df42278df007c026" providerId="LiveId" clId="{6DB77985-16EB-40D4-A7C9-06879AFACCD3}" dt="2022-11-05T09:23:16.452" v="2" actId="20577"/>
      <pc:docMkLst>
        <pc:docMk/>
      </pc:docMkLst>
      <pc:sldChg chg="modSp">
        <pc:chgData name="Moldir Kabdualieva" userId="df42278df007c026" providerId="LiveId" clId="{6DB77985-16EB-40D4-A7C9-06879AFACCD3}" dt="2022-11-05T09:22:58.387" v="0"/>
        <pc:sldMkLst>
          <pc:docMk/>
          <pc:sldMk cId="0" sldId="261"/>
        </pc:sldMkLst>
        <pc:graphicFrameChg chg="mod">
          <ac:chgData name="Moldir Kabdualieva" userId="df42278df007c026" providerId="LiveId" clId="{6DB77985-16EB-40D4-A7C9-06879AFACCD3}" dt="2022-11-05T09:22:58.38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6DB77985-16EB-40D4-A7C9-06879AFACCD3}" dt="2022-11-05T09:23:16.452" v="2" actId="20577"/>
        <pc:sldMkLst>
          <pc:docMk/>
          <pc:sldMk cId="334028445" sldId="265"/>
        </pc:sldMkLst>
        <pc:spChg chg="mod">
          <ac:chgData name="Moldir Kabdualieva" userId="df42278df007c026" providerId="LiveId" clId="{6DB77985-16EB-40D4-A7C9-06879AFACCD3}" dt="2022-11-05T09:23:16.452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985709672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№309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05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06314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05 ноября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06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Осадки (дождь, снег).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5-10 м/с. Температура воздуха ночью 0-2°, днем 6-8° тепла.</a:t>
            </a: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07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05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06 ноября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Осадки (дождь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снег).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северо-восточный 3-8 м/с. Температура воздуха  ночью 0-2°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42362" y="211626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06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07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81831"/>
            <a:ext cx="4291013" cy="965989"/>
            <a:chOff x="527699" y="3979586"/>
            <a:chExt cx="4291013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16775</TotalTime>
  <Words>605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2437</cp:revision>
  <cp:lastPrinted>2021-10-14T11:15:53Z</cp:lastPrinted>
  <dcterms:created xsi:type="dcterms:W3CDTF">2018-03-27T06:03:00Z</dcterms:created>
  <dcterms:modified xsi:type="dcterms:W3CDTF">2022-11-05T09:23:16Z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