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C346D213-014C-4A84-A8CD-02BF51E44FB6}"/>
    <pc:docChg chg="modSld">
      <pc:chgData name="Moldir Kabdualieva" userId="df42278df007c026" providerId="LiveId" clId="{C346D213-014C-4A84-A8CD-02BF51E44FB6}" dt="2022-11-05T09:22:32.348" v="33" actId="20577"/>
      <pc:docMkLst>
        <pc:docMk/>
      </pc:docMkLst>
      <pc:sldChg chg="modSp mod">
        <pc:chgData name="Moldir Kabdualieva" userId="df42278df007c026" providerId="LiveId" clId="{C346D213-014C-4A84-A8CD-02BF51E44FB6}" dt="2022-11-05T09:22:32.348" v="33" actId="20577"/>
        <pc:sldMkLst>
          <pc:docMk/>
          <pc:sldMk cId="0" sldId="261"/>
        </pc:sldMkLst>
        <pc:graphicFrameChg chg="modGraphic">
          <ac:chgData name="Moldir Kabdualieva" userId="df42278df007c026" providerId="LiveId" clId="{C346D213-014C-4A84-A8CD-02BF51E44FB6}" dt="2022-11-05T09:22:32.348" v="33" actId="20577"/>
          <ac:graphicFrameMkLst>
            <pc:docMk/>
            <pc:sldMk cId="0" sldId="261"/>
            <ac:graphicFrameMk id="15" creationId="{94CC0974-E1E4-47F3-9A8B-49A879A3B96B}"/>
          </ac:graphicFrameMkLst>
        </pc:graphicFrameChg>
      </pc:sldChg>
      <pc:sldChg chg="modSp mod">
        <pc:chgData name="Moldir Kabdualieva" userId="df42278df007c026" providerId="LiveId" clId="{C346D213-014C-4A84-A8CD-02BF51E44FB6}" dt="2022-11-05T09:21:59.926" v="1" actId="20577"/>
        <pc:sldMkLst>
          <pc:docMk/>
          <pc:sldMk cId="334028445" sldId="265"/>
        </pc:sldMkLst>
        <pc:spChg chg="mod">
          <ac:chgData name="Moldir Kabdualieva" userId="df42278df007c026" providerId="LiveId" clId="{C346D213-014C-4A84-A8CD-02BF51E44FB6}" dt="2022-11-05T09:21:59.926" v="1"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Риддер</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304586105"/>
              </p:ext>
            </p:extLst>
          </p:nvPr>
        </p:nvGraphicFramePr>
        <p:xfrm>
          <a:off x="307975" y="251534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Риддер</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№309</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05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63729"/>
            <a:ext cx="484028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05 </a:t>
            </a:r>
            <a:r>
              <a:rPr lang="kk-KZ" altLang="ru-RU" sz="1200" b="1" dirty="0">
                <a:latin typeface="Times New Roman" panose="02020603050405020304" pitchFamily="18" charset="0"/>
                <a:cs typeface="Times New Roman" panose="02020603050405020304" pitchFamily="18" charset="0"/>
              </a:rPr>
              <a:t>қарашаға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704585215"/>
              </p:ext>
            </p:extLst>
          </p:nvPr>
        </p:nvGraphicFramePr>
        <p:xfrm>
          <a:off x="5027850" y="4221088"/>
          <a:ext cx="4691064" cy="215899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9265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a:solidFill>
                            <a:schemeClr val="tx1"/>
                          </a:solidFill>
                          <a:latin typeface="Times New Roman" panose="02020603050405020304" pitchFamily="18" charset="0"/>
                          <a:cs typeface="Times New Roman" panose="02020603050405020304" pitchFamily="18" charset="0"/>
                        </a:rPr>
                        <a:t>Қалқыма бөлшектер </a:t>
                      </a:r>
                      <a:r>
                        <a:rPr lang="ru-RU" sz="1000" dirty="0">
                          <a:solidFill>
                            <a:schemeClr val="tx1"/>
                          </a:solidFill>
                          <a:latin typeface="Times New Roman" panose="02020603050405020304" pitchFamily="18" charset="0"/>
                          <a:cs typeface="Times New Roman" panose="02020603050405020304" pitchFamily="18" charset="0"/>
                        </a:rPr>
                        <a:t>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2131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1,0</a:t>
                      </a: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966623" y="133501"/>
            <a:ext cx="4794914" cy="2123658"/>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06</a:t>
            </a:r>
            <a:r>
              <a:rPr lang="ru-RU" alt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қарашаға </a:t>
            </a:r>
          </a:p>
          <a:p>
            <a:pPr lvl="0" algn="ct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05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06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Жауын-шашын (жаңбыр, қар). Ж</a:t>
            </a:r>
            <a:r>
              <a:rPr lang="kk-KZ" sz="1200" dirty="0">
                <a:latin typeface="Times New Roman" panose="02020603050405020304" pitchFamily="18" charset="0"/>
                <a:cs typeface="Times New Roman" panose="02020603050405020304" pitchFamily="18" charset="0"/>
              </a:rPr>
              <a:t>ел оңтүстік-шығыстан 5-10 м/с. </a:t>
            </a:r>
            <a:r>
              <a:rPr lang="kk-KZ" sz="1200" dirty="0">
                <a:solidFill>
                  <a:prstClr val="black"/>
                </a:solidFill>
                <a:latin typeface="Times New Roman" pitchFamily="18" charset="0"/>
                <a:cs typeface="Times New Roman" pitchFamily="18" charset="0"/>
              </a:rPr>
              <a:t>Ауа температурасы түнде 0-2°, күндіз 6-8°</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07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06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07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  Жауын-шашын. Жел солтүстік-шығыстан 3-8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0-2°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5033059" y="209917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06 </a:t>
            </a:r>
            <a:r>
              <a:rPr lang="ru-RU" sz="1200" dirty="0" err="1">
                <a:solidFill>
                  <a:prstClr val="black"/>
                </a:solidFill>
                <a:latin typeface="Times New Roman" panose="02020603050405020304" pitchFamily="18" charset="0"/>
                <a:cs typeface="Times New Roman" panose="02020603050405020304" pitchFamily="18" charset="0"/>
              </a:rPr>
              <a:t>қарашада</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07 </a:t>
            </a:r>
            <a:r>
              <a:rPr lang="ru-RU" sz="1200" dirty="0" err="1">
                <a:solidFill>
                  <a:prstClr val="black"/>
                </a:solidFill>
                <a:latin typeface="Times New Roman" panose="02020603050405020304" pitchFamily="18" charset="0"/>
                <a:cs typeface="Times New Roman" panose="02020603050405020304" pitchFamily="18" charset="0"/>
              </a:rPr>
              <a:t>қарашаға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52478" y="32696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04222"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«Б»</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9179" y="4330785"/>
            <a:ext cx="4291013" cy="1283671"/>
            <a:chOff x="531522" y="3799939"/>
            <a:chExt cx="4291013" cy="1407920"/>
          </a:xfrm>
        </p:grpSpPr>
        <p:sp>
          <p:nvSpPr>
            <p:cNvPr id="27" name="Прямоугольник 8"/>
            <p:cNvSpPr/>
            <p:nvPr/>
          </p:nvSpPr>
          <p:spPr>
            <a:xfrm>
              <a:off x="638490"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dirty="0">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772416"/>
        </p:xfrm>
        <a:graphic>
          <a:graphicData uri="http://schemas.openxmlformats.org/drawingml/2006/table">
            <a:tbl>
              <a:tblPr/>
              <a:tblGrid>
                <a:gridCol w="1115922">
                  <a:extLst>
                    <a:ext uri="{9D8B030D-6E8A-4147-A177-3AD203B41FA5}">
                      <a16:colId xmlns:a16="http://schemas.microsoft.com/office/drawing/2014/main" val="20000"/>
                    </a:ext>
                  </a:extLst>
                </a:gridCol>
                <a:gridCol w="3051583">
                  <a:extLst>
                    <a:ext uri="{9D8B030D-6E8A-4147-A177-3AD203B41FA5}">
                      <a16:colId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33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16767</TotalTime>
  <Words>576</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2476</cp:revision>
  <cp:lastPrinted>2021-07-01T03:56:27Z</cp:lastPrinted>
  <dcterms:created xsi:type="dcterms:W3CDTF">2018-03-27T06:03:00Z</dcterms:created>
  <dcterms:modified xsi:type="dcterms:W3CDTF">2022-11-05T09:22:34Z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