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984109-5B9E-449F-A58D-AB8C63FDBC74}" v="1" dt="2022-11-05T08:39:07.8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97" autoAdjust="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7B984109-5B9E-449F-A58D-AB8C63FDBC74}"/>
    <pc:docChg chg="modSld">
      <pc:chgData name="Moldir Kabdualieva" userId="df42278df007c026" providerId="LiveId" clId="{7B984109-5B9E-449F-A58D-AB8C63FDBC74}" dt="2022-11-05T08:40:10.095" v="4" actId="20577"/>
      <pc:docMkLst>
        <pc:docMk/>
      </pc:docMkLst>
      <pc:sldChg chg="modSp mod">
        <pc:chgData name="Moldir Kabdualieva" userId="df42278df007c026" providerId="LiveId" clId="{7B984109-5B9E-449F-A58D-AB8C63FDBC74}" dt="2022-11-05T08:39:22.573" v="2" actId="20577"/>
        <pc:sldMkLst>
          <pc:docMk/>
          <pc:sldMk cId="0" sldId="261"/>
        </pc:sldMkLst>
        <pc:spChg chg="mod">
          <ac:chgData name="Moldir Kabdualieva" userId="df42278df007c026" providerId="LiveId" clId="{7B984109-5B9E-449F-A58D-AB8C63FDBC74}" dt="2022-11-05T08:39:22.573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7B984109-5B9E-449F-A58D-AB8C63FDBC74}" dt="2022-11-05T08:39:07.888" v="0"/>
          <ac:graphicFrameMkLst>
            <pc:docMk/>
            <pc:sldMk cId="0" sldId="261"/>
            <ac:graphicFrameMk id="23" creationId="{94CC0974-E1E4-47F3-9A8B-49A879A3B96B}"/>
          </ac:graphicFrameMkLst>
        </pc:graphicFrameChg>
      </pc:sldChg>
      <pc:sldChg chg="modSp mod">
        <pc:chgData name="Moldir Kabdualieva" userId="df42278df007c026" providerId="LiveId" clId="{7B984109-5B9E-449F-A58D-AB8C63FDBC74}" dt="2022-11-05T08:40:10.095" v="4" actId="20577"/>
        <pc:sldMkLst>
          <pc:docMk/>
          <pc:sldMk cId="334028445" sldId="265"/>
        </pc:sldMkLst>
        <pc:spChg chg="mod">
          <ac:chgData name="Moldir Kabdualieva" userId="df42278df007c026" providerId="LiveId" clId="{7B984109-5B9E-449F-A58D-AB8C63FDBC74}" dt="2022-11-05T08:40:10.095" v="4" actId="20577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447600" y="-315415"/>
            <a:ext cx="10441160" cy="69492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540863713"/>
              </p:ext>
            </p:extLst>
          </p:nvPr>
        </p:nvGraphicFramePr>
        <p:xfrm>
          <a:off x="307975" y="2588895"/>
          <a:ext cx="4465638" cy="387064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№309</a:t>
                      </a:r>
                      <a:endParaRPr lang="ru-RU" altLang="x-none" sz="14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5120" y="2270261"/>
            <a:ext cx="469830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06, ночью 07 ноября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2022 года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В целом по городу ожидается </a:t>
            </a:r>
            <a:r>
              <a:rPr lang="ru-RU" alt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пониженный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загрязнения воздуха.</a:t>
            </a:r>
          </a:p>
        </p:txBody>
      </p:sp>
      <p:graphicFrame>
        <p:nvGraphicFramePr>
          <p:cNvPr id="23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708166"/>
              </p:ext>
            </p:extLst>
          </p:nvPr>
        </p:nvGraphicFramePr>
        <p:xfrm>
          <a:off x="5007188" y="4021384"/>
          <a:ext cx="466757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937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526059696"/>
              </p:ext>
            </p:extLst>
          </p:nvPr>
        </p:nvGraphicFramePr>
        <p:xfrm>
          <a:off x="5139910" y="6527166"/>
          <a:ext cx="4730750" cy="320882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420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4485" y="3569182"/>
            <a:ext cx="478705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Актау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8769" y="215884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Актау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06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05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06 ноября 2022 г.</a:t>
            </a:r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endParaRPr lang="ru-RU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Переменная облачность, дождь. Ветер северо-восточный с переходом на юго-восточный 9-14, днем порывы 15-18 м/с. Температура воздуха ночью 3-5, днем 8-10 тепла.</a:t>
            </a: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на 07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06 ноября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08 ч. 07 но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Переменная облачность, днем дождь.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северный, северо-восточный 9-14 м/с. Температура воздуха ночью 0-2 </a:t>
            </a:r>
            <a:r>
              <a:rPr lang="kk-KZ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079999" y="3075094"/>
            <a:ext cx="4630161" cy="26161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659557"/>
            <a:ext cx="480853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Актау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микрорайон, на территории школы №3;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микрорайон на территории школы №22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12;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31, участок № 10.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49903"/>
            <a:ext cx="4545876" cy="1380494"/>
            <a:chOff x="524051" y="4301598"/>
            <a:chExt cx="4291013" cy="13673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74944387"/>
                </p:ext>
              </p:extLst>
            </p:nvPr>
          </p:nvGraphicFramePr>
          <p:xfrm>
            <a:off x="531522" y="4883919"/>
            <a:ext cx="3809513" cy="78506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76523" y="4301598"/>
              <a:ext cx="1790337" cy="6097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8913081"/>
              </p:ext>
            </p:extLst>
          </p:nvPr>
        </p:nvGraphicFramePr>
        <p:xfrm>
          <a:off x="5017647" y="501361"/>
          <a:ext cx="4681688" cy="838010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0,22 ≤ Р &lt; 0,29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294763800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60949" y="466918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15805</TotalTime>
  <Words>640</Words>
  <Application>Microsoft Office PowerPoint</Application>
  <PresentationFormat>Лист A4 (210x297 мм)</PresentationFormat>
  <Paragraphs>102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2450</cp:revision>
  <cp:lastPrinted>2021-10-15T03:50:29Z</cp:lastPrinted>
  <dcterms:created xsi:type="dcterms:W3CDTF">2018-03-27T06:03:00Z</dcterms:created>
  <dcterms:modified xsi:type="dcterms:W3CDTF">2022-11-05T08:40:14Z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