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858000" cy="9947275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D888BD77-A9C6-44B2-A9A2-25B8CEEB4344}" v="1" dt="2022-11-05T09:17:04.30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D888BD77-A9C6-44B2-A9A2-25B8CEEB4344}"/>
    <pc:docChg chg="modSld">
      <pc:chgData name="Moldir Kabdualieva" userId="df42278df007c026" providerId="LiveId" clId="{D888BD77-A9C6-44B2-A9A2-25B8CEEB4344}" dt="2022-11-05T09:17:23.060" v="2" actId="20577"/>
      <pc:docMkLst>
        <pc:docMk/>
      </pc:docMkLst>
      <pc:sldChg chg="modSp">
        <pc:chgData name="Moldir Kabdualieva" userId="df42278df007c026" providerId="LiveId" clId="{D888BD77-A9C6-44B2-A9A2-25B8CEEB4344}" dt="2022-11-05T09:17:04.307" v="0"/>
        <pc:sldMkLst>
          <pc:docMk/>
          <pc:sldMk cId="0" sldId="261"/>
        </pc:sldMkLst>
        <pc:graphicFrameChg chg="mod">
          <ac:chgData name="Moldir Kabdualieva" userId="df42278df007c026" providerId="LiveId" clId="{D888BD77-A9C6-44B2-A9A2-25B8CEEB4344}" dt="2022-11-05T09:17:04.307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 Kabdualieva" userId="df42278df007c026" providerId="LiveId" clId="{D888BD77-A9C6-44B2-A9A2-25B8CEEB4344}" dt="2022-11-05T09:17:23.060" v="2" actId="20577"/>
        <pc:sldMkLst>
          <pc:docMk/>
          <pc:sldMk cId="334028445" sldId="265"/>
        </pc:sldMkLst>
        <pc:spChg chg="mod">
          <ac:chgData name="Moldir Kabdualieva" userId="df42278df007c026" providerId="LiveId" clId="{D888BD77-A9C6-44B2-A9A2-25B8CEEB4344}" dt="2022-11-05T09:17:23.060" v="2" actId="20577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2" y="1"/>
            <a:ext cx="2972421" cy="499402"/>
          </a:xfrm>
          <a:prstGeom prst="rect">
            <a:avLst/>
          </a:prstGeom>
        </p:spPr>
        <p:txBody>
          <a:bodyPr vert="horz" wrap="square" lIns="94213" tIns="47107" rIns="94213" bIns="47107" numCol="1" anchor="t" anchorCtr="0" compatLnSpc="1"/>
          <a:lstStyle>
            <a:lvl1pPr>
              <a:defRPr sz="1300" smtClean="0"/>
            </a:lvl1pPr>
          </a:lstStyle>
          <a:p>
            <a:pPr defTabSz="942131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028" y="1"/>
            <a:ext cx="2972421" cy="499402"/>
          </a:xfrm>
          <a:prstGeom prst="rect">
            <a:avLst/>
          </a:prstGeom>
        </p:spPr>
        <p:txBody>
          <a:bodyPr vert="horz" wrap="square" lIns="94213" tIns="47107" rIns="94213" bIns="47107" numCol="1" anchor="t" anchorCtr="0" compatLnSpc="1"/>
          <a:lstStyle>
            <a:lvl1pPr algn="r">
              <a:defRPr sz="1300" smtClean="0"/>
            </a:lvl1pPr>
          </a:lstStyle>
          <a:p>
            <a:pPr defTabSz="942131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1004888" y="1243013"/>
            <a:ext cx="4848225" cy="335597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6422" y="4786788"/>
            <a:ext cx="5485157" cy="3917079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4213" tIns="47107" rIns="94213" bIns="47107" numCol="1" anchor="t" anchorCtr="0" compatLnSpc="1"/>
          <a:lstStyle/>
          <a:p>
            <a:pPr marL="0" marR="0" lvl="0" indent="0" algn="l" defTabSz="942131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71064" marR="0" lvl="1" indent="0" algn="l" defTabSz="942131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42131" marR="0" lvl="2" indent="0" algn="l" defTabSz="942131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13195" marR="0" lvl="3" indent="0" algn="l" defTabSz="942131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84260" marR="0" lvl="4" indent="0" algn="l" defTabSz="942131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2" y="9447874"/>
            <a:ext cx="2972421" cy="499402"/>
          </a:xfrm>
          <a:prstGeom prst="rect">
            <a:avLst/>
          </a:prstGeom>
        </p:spPr>
        <p:txBody>
          <a:bodyPr vert="horz" wrap="square" lIns="94213" tIns="47107" rIns="94213" bIns="47107" numCol="1" anchor="b" anchorCtr="0" compatLnSpc="1"/>
          <a:lstStyle>
            <a:lvl1pPr>
              <a:defRPr sz="1300" smtClean="0"/>
            </a:lvl1pPr>
          </a:lstStyle>
          <a:p>
            <a:pPr defTabSz="942131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028" y="9447874"/>
            <a:ext cx="2972421" cy="499402"/>
          </a:xfrm>
          <a:prstGeom prst="rect">
            <a:avLst/>
          </a:prstGeom>
        </p:spPr>
        <p:txBody>
          <a:bodyPr vert="horz" wrap="square" lIns="94213" tIns="47107" rIns="94213" bIns="47107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46194" y="115887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Павлодар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3106172508"/>
              </p:ext>
            </p:extLst>
          </p:nvPr>
        </p:nvGraphicFramePr>
        <p:xfrm>
          <a:off x="307975" y="2983557"/>
          <a:ext cx="4465638" cy="220980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815138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№ 309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Павлодар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05 ноября </a:t>
                      </a: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3000" y="3531901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Павлодар </a:t>
            </a:r>
          </a:p>
          <a:p>
            <a:pPr algn="ctr"/>
            <a:r>
              <a:rPr lang="ru-RU" altLang="ru-RU" sz="1200" b="1">
                <a:latin typeface="Times New Roman" panose="02020603050405020304" pitchFamily="18" charset="0"/>
                <a:cs typeface="Times New Roman" panose="02020603050405020304" pitchFamily="18" charset="0"/>
              </a:rPr>
              <a:t>на 05 </a:t>
            </a:r>
            <a:r>
              <a:rPr lang="ru-RU" altLang="ru-RU" sz="1200" b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но</a:t>
            </a:r>
            <a:r>
              <a:rPr lang="ru-RU" altLang="zh-CN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ября</a:t>
            </a:r>
            <a:r>
              <a:rPr lang="ru-RU" altLang="zh-CN" sz="1200" b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62166473"/>
              </p:ext>
            </p:extLst>
          </p:nvPr>
        </p:nvGraphicFramePr>
        <p:xfrm>
          <a:off x="5006749" y="3995153"/>
          <a:ext cx="4691064" cy="25100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86550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37877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37877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323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37877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64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4598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9458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  <a:tr h="245980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92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04227911"/>
                  </a:ext>
                </a:extLst>
              </a:tr>
              <a:tr h="245980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260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1097977"/>
                  </a:ext>
                </a:extLst>
              </a:tr>
              <a:tr h="24598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33118408"/>
                  </a:ext>
                </a:extLst>
              </a:tr>
              <a:tr h="24598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62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1713089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37125" y="346256"/>
            <a:ext cx="4798916" cy="1523494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Павлодар </a:t>
            </a:r>
          </a:p>
          <a:p>
            <a:pPr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 06 ноября</a:t>
            </a:r>
          </a:p>
          <a:p>
            <a:pPr lvl="0" algn="ctr"/>
            <a:r>
              <a:rPr 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 21 ч. 05 ноября </a:t>
            </a:r>
            <a:r>
              <a:rPr lang="ru-RU" sz="1200" b="1" dirty="0"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до 21 ч. 06 ноября 2022 г.</a:t>
            </a:r>
          </a:p>
          <a:p>
            <a:pPr lvl="0" algn="just"/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  Без осадков. Ветер западный</a:t>
            </a:r>
            <a:r>
              <a:rPr lang="ru-RU" sz="1100" kern="14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9-14, днем порывы 15-20 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м/с. Температура воздуха ночью 3-5 мороза, днем 2-4 тепла.</a:t>
            </a:r>
          </a:p>
          <a:p>
            <a:pPr algn="just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                          на 07 ноября</a:t>
            </a:r>
          </a:p>
          <a:p>
            <a:pPr lvl="0" algn="ctr"/>
            <a:r>
              <a:rPr 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 21 ч. </a:t>
            </a:r>
            <a:r>
              <a:rPr lang="ru-RU" sz="1200" b="1" dirty="0"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06 ноября до 09 ч. 07 ноября 2022 г.</a:t>
            </a:r>
          </a:p>
          <a:p>
            <a:pPr algn="just">
              <a:spcAft>
                <a:spcPts val="0"/>
              </a:spcAft>
            </a:pP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   Без осадков. Ветер западный 9-14 м/с. Температура воздуха 3-5 мороза.</a:t>
            </a:r>
            <a:endParaRPr lang="ru-KZ" sz="900" dirty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" name="TextBox 13">
            <a:extLst>
              <a:ext uri="{FF2B5EF4-FFF2-40B4-BE49-F238E27FC236}">
                <a16:creationId xmlns:a16="http://schemas.microsoft.com/office/drawing/2014/main" id="{42D7E92B-8707-4BE2-992A-72DE753A7D16}"/>
              </a:ext>
            </a:extLst>
          </p:cNvPr>
          <p:cNvSpPr txBox="1"/>
          <p:nvPr/>
        </p:nvSpPr>
        <p:spPr>
          <a:xfrm>
            <a:off x="4964528" y="2039061"/>
            <a:ext cx="4798915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indent="182563" algn="just"/>
            <a:r>
              <a:rPr lang="ru-RU" altLang="en-US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06 ноября , ночью 07 ноября 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lvl="0" indent="182563" algn="just"/>
            <a:r>
              <a:rPr lang="ru-RU" altLang="en-US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В целом по городу ожидается пониженный уровень  загрязнения воздуха.</a:t>
            </a:r>
          </a:p>
        </p:txBody>
      </p:sp>
      <p:sp>
        <p:nvSpPr>
          <p:cNvPr id="21" name="TextBox 13">
            <a:extLst>
              <a:ext uri="{FF2B5EF4-FFF2-40B4-BE49-F238E27FC236}">
                <a16:creationId xmlns:a16="http://schemas.microsoft.com/office/drawing/2014/main" id="{C3FFEEA8-A38F-4585-8029-5FAD2DAC1236}"/>
              </a:ext>
            </a:extLst>
          </p:cNvPr>
          <p:cNvSpPr txBox="1"/>
          <p:nvPr/>
        </p:nvSpPr>
        <p:spPr>
          <a:xfrm>
            <a:off x="4968875" y="2852936"/>
            <a:ext cx="4804191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НМУ 1, 2, 3 степени отсутствует.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232211" y="4587619"/>
            <a:ext cx="4661089" cy="2123658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Павлодар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7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ул. Московская, 12/1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Айманова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26/1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ул. Ломова 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Каз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Правды 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5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Естая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54 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6 – ул. Затон, 39 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7 – пересечение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Дюсенова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Торайгырова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eaLnBrk="0" hangingPunct="0"/>
            <a:r>
              <a:rPr lang="ru-RU" altLang="ru-RU" sz="1200" dirty="0"/>
              <a:t> </a:t>
            </a:r>
          </a:p>
          <a:p>
            <a:pPr eaLnBrk="0" hangingPunct="0"/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37125" y="61978"/>
            <a:ext cx="4819869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160000" y="4440931"/>
            <a:ext cx="4291013" cy="1771716"/>
            <a:chOff x="502227" y="3955141"/>
            <a:chExt cx="4291013" cy="1943204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52117" y="4161402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Астана, 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02227" y="3955141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52561" y="1301510"/>
            <a:ext cx="4804433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34602" y="6159940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973081967"/>
              </p:ext>
            </p:extLst>
          </p:nvPr>
        </p:nvGraphicFramePr>
        <p:xfrm>
          <a:off x="5034603" y="497680"/>
          <a:ext cx="4696826" cy="775020"/>
        </p:xfrm>
        <a:graphic>
          <a:graphicData uri="http://schemas.openxmlformats.org/drawingml/2006/table">
            <a:tbl>
              <a:tblPr/>
              <a:tblGrid>
                <a:gridCol w="99851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9830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4886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688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687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 ≤ Р &lt; 0,18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99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0,18 ≤ Р &lt; 0,2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0,2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52561" y="2037326"/>
            <a:ext cx="4824852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893697835"/>
              </p:ext>
            </p:extLst>
          </p:nvPr>
        </p:nvGraphicFramePr>
        <p:xfrm>
          <a:off x="5014698" y="2314325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60949" y="4541579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17867</TotalTime>
  <Words>650</Words>
  <Application>Microsoft Office PowerPoint</Application>
  <PresentationFormat>Лист A4 (210x297 мм)</PresentationFormat>
  <Paragraphs>110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2896</cp:revision>
  <cp:lastPrinted>2021-11-30T05:55:24Z</cp:lastPrinted>
  <dcterms:created xsi:type="dcterms:W3CDTF">2018-03-27T06:03:00Z</dcterms:created>
  <dcterms:modified xsi:type="dcterms:W3CDTF">2022-11-05T09:17:27Z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