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851365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05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05 ноября 2022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осадки (дождь, снег). Ветер 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0-2, днем 3-5 тепла.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06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до 09 ч. 06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около 0 градусов.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ноября , ночью 06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17863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2895</cp:revision>
  <cp:lastPrinted>2021-11-30T05:55:24Z</cp:lastPrinted>
  <dcterms:created xsi:type="dcterms:W3CDTF">2018-03-27T06:03:00Z</dcterms:created>
  <dcterms:modified xsi:type="dcterms:W3CDTF">2022-11-04T09:20:28Z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