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4046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04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/>
                <a:ea typeface="SimSun"/>
                <a:cs typeface="Times New Roman"/>
              </a:rPr>
              <a:t>Ветер юго-западный  </a:t>
            </a:r>
            <a:r>
              <a:rPr lang="kk-KZ" sz="1200" dirty="0">
                <a:latin typeface="Times New Roman"/>
                <a:ea typeface="SimSun"/>
                <a:cs typeface="Times New Roman"/>
              </a:rPr>
              <a:t>с переходом на </a:t>
            </a:r>
            <a:r>
              <a:rPr lang="kk-KZ" sz="1200" dirty="0" smtClean="0">
                <a:latin typeface="Times New Roman"/>
                <a:ea typeface="SimSun"/>
                <a:cs typeface="Times New Roman"/>
              </a:rPr>
              <a:t>северо-восточный  </a:t>
            </a:r>
            <a:r>
              <a:rPr lang="kk-KZ" sz="1200" dirty="0">
                <a:latin typeface="Times New Roman"/>
                <a:ea typeface="SimSun"/>
                <a:cs typeface="Times New Roman"/>
              </a:rPr>
              <a:t>9-14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5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-7,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13-15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9700" y="6098181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14193</TotalTime>
  <Words>586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2743</cp:revision>
  <cp:lastPrinted>2022-11-03T06:37:47Z</cp:lastPrinted>
  <dcterms:created xsi:type="dcterms:W3CDTF">2018-03-27T06:03:00Z</dcterms:created>
  <dcterms:modified xsi:type="dcterms:W3CDTF">2022-11-04T09:34:38Z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