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7" d="100"/>
          <a:sy n="67" d="100"/>
        </p:scale>
        <p:origin x="54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7026680"/>
              </p:ext>
            </p:extLst>
          </p:nvPr>
        </p:nvGraphicFramePr>
        <p:xfrm>
          <a:off x="307975" y="2501632"/>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05, 2022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06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256441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05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05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түнде жаңбыр.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a:t>
            </a:r>
            <a:r>
              <a:rPr lang="kk-KZ" sz="1100" dirty="0" smtClean="0">
                <a:solidFill>
                  <a:prstClr val="black"/>
                </a:solidFill>
                <a:latin typeface="Times New Roman" pitchFamily="18" charset="0"/>
                <a:cs typeface="Times New Roman" pitchFamily="18" charset="0"/>
              </a:rPr>
              <a:t>күші 5-10 м/с. Ауа температурасы түнде 5-7, күндіз 10-12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06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05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06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18549</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2483</cp:revision>
  <cp:lastPrinted>2021-07-01T07:38:07Z</cp:lastPrinted>
  <dcterms:created xsi:type="dcterms:W3CDTF">2018-03-27T06:03:00Z</dcterms:created>
  <dcterms:modified xsi:type="dcterms:W3CDTF">2022-11-04T08:41:45Z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