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05337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1854756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04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Ж</a:t>
            </a:r>
            <a:r>
              <a:rPr lang="kk-KZ" sz="1200" dirty="0" smtClean="0">
                <a:latin typeface="Times New Roman" panose="02020603050405020304" pitchFamily="18" charset="0"/>
                <a:cs typeface="Times New Roman" panose="02020603050405020304" pitchFamily="18" charset="0"/>
              </a:rPr>
              <a:t>ел оңтүстік-шығыстан түнде 2-7, күндіз 5-10 м/с. </a:t>
            </a:r>
            <a:r>
              <a:rPr lang="kk-KZ" sz="1200" dirty="0" smtClean="0">
                <a:solidFill>
                  <a:prstClr val="black"/>
                </a:solidFill>
                <a:latin typeface="Times New Roman" pitchFamily="18" charset="0"/>
                <a:cs typeface="Times New Roman" pitchFamily="18" charset="0"/>
              </a:rPr>
              <a:t>Ауа температурасы түнде 0-2°, күндіз 10-12°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Жел оңтүстік-батыстан 7-12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05 </a:t>
            </a:r>
            <a:r>
              <a:rPr lang="kk-KZ" sz="1200" dirty="0" smtClean="0">
                <a:solidFill>
                  <a:prstClr val="black"/>
                </a:solidFill>
                <a:latin typeface="Times New Roman" panose="02020603050405020304" pitchFamily="18" charset="0"/>
                <a:cs typeface="Times New Roman" panose="02020603050405020304" pitchFamily="18" charset="0"/>
              </a:rPr>
              <a:t>қарашада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03284" y="287676"/>
            <a:ext cx="4601278" cy="2123658"/>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18474</TotalTime>
  <Words>576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2616</cp:revision>
  <cp:lastPrinted>2021-07-01T03:56:27Z</cp:lastPrinted>
  <dcterms:created xsi:type="dcterms:W3CDTF">2018-03-27T06:03:00Z</dcterms:created>
  <dcterms:modified xsi:type="dcterms:W3CDTF">2022-11-04T09:43:45Z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