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64236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45457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2-7, днем 5-10 м/с. Температура воздуха ночью 0-2°, днем 10-12°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3018" y="235346"/>
            <a:ext cx="46440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19149</TotalTime>
  <Words>646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2607</cp:revision>
  <cp:lastPrinted>2021-10-18T15:52:53Z</cp:lastPrinted>
  <dcterms:created xsi:type="dcterms:W3CDTF">2018-03-27T06:03:00Z</dcterms:created>
  <dcterms:modified xsi:type="dcterms:W3CDTF">2022-11-04T09:43:34Z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