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14525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8980" y="1997680"/>
            <a:ext cx="4817841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небольшие осадки (дождь, снег).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1026" y="215430"/>
            <a:ext cx="44097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14715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2460</cp:revision>
  <cp:lastPrinted>2021-07-01T03:56:27Z</cp:lastPrinted>
  <dcterms:created xsi:type="dcterms:W3CDTF">2018-03-27T06:03:00Z</dcterms:created>
  <dcterms:modified xsi:type="dcterms:W3CDTF">2022-11-04T09:40:22Z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