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297291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Осадки. 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2823" y="199101"/>
            <a:ext cx="431760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16772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2436</cp:revision>
  <cp:lastPrinted>2021-10-14T11:15:53Z</cp:lastPrinted>
  <dcterms:created xsi:type="dcterms:W3CDTF">2018-03-27T06:03:00Z</dcterms:created>
  <dcterms:modified xsi:type="dcterms:W3CDTF">2022-11-04T09:25:55Z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