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0685451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етер юго-западный 8-13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ноября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около 0 градусов.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76944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05 ноября,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ноября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763808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241032" y="2821959"/>
            <a:ext cx="4320366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077010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5877" y="192198"/>
            <a:ext cx="447663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МЕР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14705</TotalTime>
  <Words>641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2459</cp:revision>
  <cp:lastPrinted>2021-07-01T03:56:27Z</cp:lastPrinted>
  <dcterms:created xsi:type="dcterms:W3CDTF">2018-03-27T06:03:00Z</dcterms:created>
  <dcterms:modified xsi:type="dcterms:W3CDTF">2022-11-04T08:59:11Z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