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Снег, гололед, низовая метель. Ветер юго-западный 15-20 м/с, днем порывы 23-28 м/с. Температура воздуха ночью и днем 0-2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Снег, гололед, низовая метель. Ветер северо-западный 9-14, порывы           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0267" y="644104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13203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2450</cp:revision>
  <cp:lastPrinted>2021-07-01T03:56:27Z</cp:lastPrinted>
  <dcterms:created xsi:type="dcterms:W3CDTF">2018-03-27T06:03:00Z</dcterms:created>
  <dcterms:modified xsi:type="dcterms:W3CDTF">2022-11-04T09:22:59Z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