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57" autoAdjust="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79161140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№308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05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етер юго-западный 7-12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3-5 мороза, днем 3-5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западный 7-12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воздуха 1-3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85066" y="2061572"/>
            <a:ext cx="4736603" cy="769441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ноября,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ноября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4" y="3543623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9049" y="299702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0115750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1"/>
            <a:ext cx="4294190" cy="1712097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1720" y="4280161"/>
              <a:ext cx="1896673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21684" y="244000"/>
            <a:ext cx="462082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ПРИ ПРЕДОСТАВЛЕНИИ ПРЕДУПРЕЖДЕНИЙ О</a:t>
            </a:r>
          </a:p>
          <a:p>
            <a:pPr algn="ctr"/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НМУ РАЗЛИЧНОЙ СТЕПЕНИ РЕКОМЕНДУЕТСЯ ПРИДЕРЖИВАТЬСЯ СЛЕДУЮЩИХ МЕР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14561</TotalTime>
  <Words>590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2463</cp:revision>
  <cp:lastPrinted>2021-07-01T03:56:27Z</cp:lastPrinted>
  <dcterms:created xsi:type="dcterms:W3CDTF">2018-03-27T06:03:00Z</dcterms:created>
  <dcterms:modified xsi:type="dcterms:W3CDTF">2022-11-04T09:02:17Z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