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04 </a:t>
                      </a:r>
                      <a:r>
                        <a:rPr lang="kk-KZ" altLang="ru-RU" sz="1200" b="1" i="1" dirty="0" smtClean="0">
                          <a:solidFill>
                            <a:srgbClr val="000000"/>
                          </a:solidFill>
                          <a:latin typeface="Times New Roman" pitchFamily="18" charset="0"/>
                          <a:cs typeface="Times New Roman" pitchFamily="18" charset="0"/>
                        </a:rPr>
                        <a:t>қараша</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21323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785104"/>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05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 </a:t>
            </a:r>
            <a:r>
              <a:rPr lang="kk-KZ" altLang="ru-RU" sz="1100" b="1" dirty="0" smtClean="0">
                <a:solidFill>
                  <a:srgbClr val="000000"/>
                </a:solidFill>
                <a:latin typeface="Times New Roman" pitchFamily="18" charset="0"/>
                <a:cs typeface="Times New Roman" pitchFamily="18" charset="0"/>
              </a:rPr>
              <a:t>қарашадан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Қар, көктайғақ, жаяу бұрқасын. Оңтүстік-батыстан жел соғады, күші 15-20 м/с, күндіз екпіні  </a:t>
            </a:r>
            <a:r>
              <a:rPr lang="kk-KZ" sz="1100" smtClean="0">
                <a:latin typeface="Times New Roman" pitchFamily="18" charset="0"/>
                <a:cs typeface="Times New Roman" pitchFamily="18" charset="0"/>
              </a:rPr>
              <a:t>23-28 м/с. </a:t>
            </a:r>
            <a:r>
              <a:rPr lang="kk-KZ" sz="1100" dirty="0" smtClean="0">
                <a:latin typeface="Times New Roman" pitchFamily="18" charset="0"/>
                <a:cs typeface="Times New Roman" pitchFamily="18" charset="0"/>
              </a:rPr>
              <a:t>Ауа температурасы түнде және күндіз 0-2 градус аяз.</a:t>
            </a:r>
          </a:p>
          <a:p>
            <a:pPr indent="182563" algn="ctr"/>
            <a:r>
              <a:rPr lang="ru-RU" altLang="ru-RU" sz="1100" b="1" dirty="0" smtClean="0">
                <a:solidFill>
                  <a:srgbClr val="000000"/>
                </a:solidFill>
                <a:latin typeface="Times New Roman" pitchFamily="18" charset="0"/>
                <a:cs typeface="Times New Roman" pitchFamily="18" charset="0"/>
              </a:rPr>
              <a:t>06 </a:t>
            </a:r>
            <a:r>
              <a:rPr lang="kk-KZ" sz="1100" b="1" dirty="0" smtClean="0">
                <a:solidFill>
                  <a:srgbClr val="000000"/>
                </a:solidFill>
                <a:latin typeface="Times New Roman" pitchFamily="18" charset="0"/>
                <a:cs typeface="Times New Roman" pitchFamily="18" charset="0"/>
              </a:rPr>
              <a:t>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қарашадан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06 </a:t>
            </a:r>
            <a:r>
              <a:rPr lang="kk-KZ" sz="1100" b="1" dirty="0" smtClean="0">
                <a:solidFill>
                  <a:srgbClr val="000000"/>
                </a:solidFill>
                <a:latin typeface="Times New Roman" pitchFamily="18" charset="0"/>
                <a:cs typeface="Times New Roman" pitchFamily="18" charset="0"/>
              </a:rPr>
              <a:t>қарашаға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Қар, көктайғақ, жаяу бұрқасын. Солтүстік-батыстан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05 қарашада</a:t>
            </a:r>
            <a:r>
              <a:rPr lang="ru-RU" sz="1100" dirty="0" smtClean="0">
                <a:solidFill>
                  <a:schemeClr val="tx1"/>
                </a:solidFill>
                <a:latin typeface="Times New Roman" panose="02020603050405020304" pitchFamily="18" charset="0"/>
                <a:cs typeface="Times New Roman" panose="02020603050405020304" pitchFamily="18" charset="0"/>
              </a:rPr>
              <a:t>, 06 </a:t>
            </a:r>
            <a:r>
              <a:rPr lang="ru-RU" sz="1100" dirty="0" err="1" smtClean="0">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22983" y="710047"/>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13069</TotalTime>
  <Words>574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2421</cp:revision>
  <cp:lastPrinted>2021-07-01T03:56:27Z</cp:lastPrinted>
  <dcterms:created xsi:type="dcterms:W3CDTF">2018-03-27T06:03:00Z</dcterms:created>
  <dcterms:modified xsi:type="dcterms:W3CDTF">2022-11-04T09:23:02Z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