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893155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5159817"/>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Таңертең және күндіз жаңбыр. </a:t>
            </a:r>
            <a:r>
              <a:rPr lang="kk-KZ" sz="1200" dirty="0" smtClean="0">
                <a:latin typeface="Times New Roman" panose="02020603050405020304" pitchFamily="18" charset="0"/>
                <a:cs typeface="Times New Roman" panose="02020603050405020304" pitchFamily="18" charset="0"/>
              </a:rPr>
              <a:t>Жел оңтүстік-батыстан түнде 2-7, күндіз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11153" y="2259585"/>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05 </a:t>
            </a:r>
            <a:r>
              <a:rPr lang="kk-KZ" sz="1200" dirty="0" smtClean="0">
                <a:solidFill>
                  <a:prstClr val="black"/>
                </a:solidFill>
                <a:latin typeface="Times New Roman" panose="02020603050405020304" pitchFamily="18" charset="0"/>
                <a:cs typeface="Times New Roman" panose="02020603050405020304" pitchFamily="18" charset="0"/>
              </a:rPr>
              <a:t>қарашада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41422" y="3354711"/>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171574" y="222072"/>
            <a:ext cx="4667099" cy="2123658"/>
          </a:xfrm>
          <a:prstGeom prst="rect">
            <a:avLst/>
          </a:prstGeom>
        </p:spPr>
        <p:txBody>
          <a:bodyPr wrap="square">
            <a:spAutoFit/>
          </a:bodyPr>
          <a:lstStyle/>
          <a:p>
            <a:pPr algn="just"/>
            <a:r>
              <a:rPr lang="ru-RU" altLang="ru-RU" sz="12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16939</TotalTime>
  <Words>548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2529</cp:revision>
  <cp:lastPrinted>2021-07-01T03:56:27Z</cp:lastPrinted>
  <dcterms:created xsi:type="dcterms:W3CDTF">2018-03-27T06:03:00Z</dcterms:created>
  <dcterms:modified xsi:type="dcterms:W3CDTF">2022-11-04T09:30:54Z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