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F810D1-91C8-4752-840F-9339DB374AF0}" v="2" dt="2022-10-29T10:08:23.1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небольшой снег. Ветер западный, северо-западный 1-6 м/с. Температура воздуха ночью 4-6 мороза, днем около 0 градусов.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6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6-8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827007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ноября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0147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0267" y="334352"/>
            <a:ext cx="432654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13839</TotalTime>
  <Words>643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2516</cp:revision>
  <cp:lastPrinted>2021-02-03T11:37:00Z</cp:lastPrinted>
  <dcterms:created xsi:type="dcterms:W3CDTF">2018-03-27T06:03:00Z</dcterms:created>
  <dcterms:modified xsi:type="dcterms:W3CDTF">2022-11-04T08:45:33Z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